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3DAB2-1F07-4867-9FD8-C6EC5300F842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B5D51-9F83-45E5-9BA1-068B32318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1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3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3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2128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54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2740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2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04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0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7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3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2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6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7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63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3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BA98A-BDB3-4E52-8B5B-FA9B3792B93F}" type="datetimeFigureOut">
              <a:rPr lang="ru-RU" smtClean="0"/>
              <a:t>01.04.2023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295FC9-20CF-4DCA-B6F1-3823AA73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83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5892" y="96983"/>
            <a:ext cx="8963890" cy="10668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«Детский сад №17 «Берёзка»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2410691" y="2008910"/>
            <a:ext cx="8659091" cy="18288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и профессиональное развитие молодого педагога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4400" y="5417127"/>
            <a:ext cx="3297382" cy="900545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Кашкарова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Н.С.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14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93818" y="401782"/>
            <a:ext cx="5070764" cy="6054435"/>
          </a:xfrm>
        </p:spPr>
        <p:txBody>
          <a:bodyPr>
            <a:normAutofit/>
          </a:bodyPr>
          <a:lstStyle/>
          <a:p>
            <a:pPr indent="450000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деятельность является неотъемлемой частью жизни современного человека. Ведь от того, насколько успешно складывается профессиональная карьера, зависит не только удовлетворенность личности своей жизнью, но и ее гармоничное развитие.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самыми сложными являются первые годы работы, так как именно они в огромной степени влияют на профессиональное развитие личности. Именно этот период психологи считают своего рода тем «испытательным сроком», который в дальнейшем определяет позиции специалиста в социальной и профессиональной среде и также в первые годы работы происходит профессиональная адаптация личности.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626" y="781335"/>
            <a:ext cx="3706236" cy="3335613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582" y="4496500"/>
            <a:ext cx="4374324" cy="1848881"/>
          </a:xfrm>
        </p:spPr>
      </p:pic>
    </p:spTree>
    <p:extLst>
      <p:ext uri="{BB962C8B-B14F-4D97-AF65-F5344CB8AC3E}">
        <p14:creationId xmlns:p14="http://schemas.microsoft.com/office/powerpoint/2010/main" val="4125325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205886"/>
            <a:ext cx="3657599" cy="30588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898073" y="205886"/>
            <a:ext cx="6303819" cy="6485282"/>
          </a:xfrm>
        </p:spPr>
        <p:txBody>
          <a:bodyPr>
            <a:normAutofit fontScale="40000" lnSpcReduction="20000"/>
          </a:bodyPr>
          <a:lstStyle/>
          <a:p>
            <a:pPr indent="450000" algn="just">
              <a:lnSpc>
                <a:spcPct val="170000"/>
              </a:lnSpc>
              <a:spcBef>
                <a:spcPts val="0"/>
              </a:spcBef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«Профессиональную адаптацию специалистов» психологи определяют, как процесс вхождения в новую трудовую ситуацию, в которой личность и рабочая среда взаимно влияют друг на друга, формируя новую систему взаимодействий и отношений внутри коллектива.         </a:t>
            </a:r>
          </a:p>
          <a:p>
            <a:pPr indent="450000" algn="just">
              <a:lnSpc>
                <a:spcPct val="170000"/>
              </a:lnSpc>
              <a:spcBef>
                <a:spcPts val="0"/>
              </a:spcBef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Поступая на работу, молодой специалист активно включается в систему профессиональных отношений внутри организации, усваивает новые нормы и ценности, согласовывает свою индивидуальную позицию с целями и задачами организации. Поэтому для молодого сотрудника важно, чтобы его личностные особенности максимально соответствовали тем организационным условиям, которые для него предлагаются на новом месте работы.</a:t>
            </a:r>
          </a:p>
          <a:p>
            <a:pPr indent="450000" algn="just">
              <a:lnSpc>
                <a:spcPct val="170000"/>
              </a:lnSpc>
              <a:spcBef>
                <a:spcPts val="0"/>
              </a:spcBef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адаптация молодого педагога - это непрерывно продолжающийся, постоянный идущий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имеющий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свою динамику и особенности процесс. Ее успешность зависит от многих обстоятельств. Ведущую роль играет система ценностей личности специалиста, определяющая его ориентации и отношения к себе самому, к сотрудникам и руководителям, к своим служебным обязанностям.</a:t>
            </a:r>
          </a:p>
          <a:p>
            <a:pPr indent="450000" algn="just">
              <a:lnSpc>
                <a:spcPct val="170000"/>
              </a:lnSpc>
              <a:spcBef>
                <a:spcPts val="0"/>
              </a:spcBef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3500293"/>
            <a:ext cx="3657600" cy="3190875"/>
          </a:xfrm>
        </p:spPr>
      </p:pic>
    </p:spTree>
    <p:extLst>
      <p:ext uri="{BB962C8B-B14F-4D97-AF65-F5344CB8AC3E}">
        <p14:creationId xmlns:p14="http://schemas.microsoft.com/office/powerpoint/2010/main" val="4290258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927" y="138545"/>
            <a:ext cx="6400799" cy="6470073"/>
          </a:xfrm>
        </p:spPr>
        <p:txBody>
          <a:bodyPr>
            <a:no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августе 2022 года я начала свою профессиональную деятельность воспитателем в детском саду. Я, как молодой специалист столкнулась с некоторыми проблемами: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Оформление документации.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Отсутствие педагогического опыта.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Недостаточное владение методами и приемами обучения.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Налаживание отношений с педагогическим коллективом.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Выстраивание добродушных отношений с воспитанниками и их родителями.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Ежедневная подготовка к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занятиям.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профессиональная адаптация характеризовалась высоким эмоциональным напряжением. В период адаптации у меня были ошибки, я испытывала многочисленные неудачи.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Особые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волнения доставляли первые занятия, работа с родителями.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отметить,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деятельность молодого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насыщена напряженными ситуациями и различными факторами, которые требуют повышенного эмоционального реагирования.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54" y="3481512"/>
            <a:ext cx="3755014" cy="312710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26" y="349495"/>
            <a:ext cx="3214256" cy="292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38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273" y="415635"/>
            <a:ext cx="5999018" cy="6068291"/>
          </a:xfrm>
        </p:spPr>
        <p:txBody>
          <a:bodyPr>
            <a:noAutofit/>
          </a:bodyPr>
          <a:lstStyle/>
          <a:p>
            <a:pPr indent="450000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первых дней работы меня познакомили с педагогическим коллективом, разъяснили права и обязанности, определили рабочее место, ознакомили с условиями работы, с требованиями организации деятельности с детьми, системой отчетности, поставили в позицию равноправного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 коллектива.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Решить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адаптации помогла мне созданная в детском саду система наставничества. Наставник – это профессионал и помощник. Именно наставник помог мне определить трудности, проблемы, наметить совместную программу работы. Мой наставник посещает и анализирует мои занятия с детьми, помогает в решении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возникающих вопросов.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Благодаря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поддержке и отзывчивости коллектива я обрела уверенность в своих силах и желание работать и развиваться в этой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сфере.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80" y="3494867"/>
            <a:ext cx="3688158" cy="298905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389" y="734290"/>
            <a:ext cx="3688158" cy="2354341"/>
          </a:xfrm>
        </p:spPr>
      </p:pic>
    </p:spTree>
    <p:extLst>
      <p:ext uri="{BB962C8B-B14F-4D97-AF65-F5344CB8AC3E}">
        <p14:creationId xmlns:p14="http://schemas.microsoft.com/office/powerpoint/2010/main" val="3960604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399" y="1607127"/>
            <a:ext cx="6511637" cy="3117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56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85</TotalTime>
  <Words>271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Легкий дым</vt:lpstr>
      <vt:lpstr>Муниципальное дошкольное образовательное учреждение «Детский сад №17 «Берёзка»</vt:lpstr>
      <vt:lpstr>Профессиональная деятельность является неотъемлемой частью жизни современного человека. Ведь от того, насколько успешно складывается профессиональная карьера, зависит не только удовлетворенность личности своей жизнью, но и ее гармоничное развитие. Известно, что самыми сложными являются первые годы работы, так как именно они в огромной степени влияют на профессиональное развитие личности. Именно этот период психологи считают своего рода тем «испытательным сроком», который в дальнейшем определяет позиции специалиста в социальной и профессиональной среде и также в первые годы работы происходит профессиональная адаптация личности. </vt:lpstr>
      <vt:lpstr>Презентация PowerPoint</vt:lpstr>
      <vt:lpstr>В августе 2022 года я начала свою профессиональную деятельность воспитателем в детском саду. Я, как молодой специалист столкнулась с некоторыми проблемами: 1. Оформление документации. 2. Отсутствие педагогического опыта. 3. Недостаточное владение методами и приемами обучения. 4. Налаживание отношений с педагогическим коллективом. 5. Выстраивание добродушных отношений с воспитанниками и их родителями. 6. Ежедневная подготовка к занятиям. Моя профессиональная адаптация характеризовалась высоким эмоциональным напряжением. В период адаптации у меня были ошибки, я испытывала многочисленные неудачи. Особые волнения доставляли первые занятия, работа с родителями. Важно отметить,  что педагогическая деятельность молодого педагога насыщена напряженными ситуациями и различными факторами, которые требуют повышенного эмоционального реагирования. </vt:lpstr>
      <vt:lpstr>С первых дней работы меня познакомили с педагогическим коллективом, разъяснили права и обязанности, определили рабочее место, ознакомили с условиями работы, с требованиями организации деятельности с детьми, системой отчетности, поставили в позицию равноправного члена коллектива.           Решить проблему адаптации помогла мне созданная в детском саду система наставничества. Наставник – это профессионал и помощник. Именно наставник помог мне определить трудности, проблемы, наметить совместную программу работы. Мой наставник посещает и анализирует мои занятия с детьми, помогает в решении возникающих вопросов.            Благодаря поддержке и отзывчивости коллектива я обрела уверенность в своих силах и желание работать и развиваться в этой сфере.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№17 «Берёзка»</dc:title>
  <dc:creator>Пользователь</dc:creator>
  <cp:lastModifiedBy>Пользователь</cp:lastModifiedBy>
  <cp:revision>9</cp:revision>
  <dcterms:created xsi:type="dcterms:W3CDTF">2023-04-01T12:51:35Z</dcterms:created>
  <dcterms:modified xsi:type="dcterms:W3CDTF">2023-04-01T14:20:16Z</dcterms:modified>
</cp:coreProperties>
</file>