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68" r:id="rId3"/>
    <p:sldId id="260" r:id="rId4"/>
    <p:sldId id="258" r:id="rId5"/>
    <p:sldId id="283" r:id="rId6"/>
    <p:sldId id="259" r:id="rId7"/>
    <p:sldId id="282" r:id="rId8"/>
    <p:sldId id="281" r:id="rId9"/>
    <p:sldId id="285" r:id="rId10"/>
    <p:sldId id="278" r:id="rId11"/>
    <p:sldId id="275" r:id="rId12"/>
    <p:sldId id="273" r:id="rId13"/>
    <p:sldId id="286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660"/>
  </p:normalViewPr>
  <p:slideViewPr>
    <p:cSldViewPr>
      <p:cViewPr varScale="1">
        <p:scale>
          <a:sx n="83" d="100"/>
          <a:sy n="83" d="100"/>
        </p:scale>
        <p:origin x="1579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889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652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845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025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49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18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72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635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96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447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49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5BF64-BBEF-4935-B6D8-6338E6C01DC8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72A97-7520-4693-8EDD-5020FA6AA3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033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</a:rPr>
              <a:t>Муниципальное бюджетное образовательное учреждение детский сад №21 «Рябинка» п. Октябрьский муниципального образования Туапсинский район</a:t>
            </a:r>
            <a:endParaRPr lang="ru-RU" sz="20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8839"/>
            <a:ext cx="7715200" cy="1728193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marL="0" indent="0" algn="ctr">
              <a:buNone/>
            </a:pPr>
            <a:r>
              <a:rPr lang="ru-RU" sz="4800" dirty="0" smtClean="0">
                <a:solidFill>
                  <a:schemeClr val="accent4">
                    <a:lumMod val="10000"/>
                  </a:schemeClr>
                </a:solidFill>
              </a:rPr>
              <a:t>Прогулка в лес</a:t>
            </a:r>
            <a:endParaRPr lang="ru-RU" sz="4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2" y="4725144"/>
            <a:ext cx="4104456" cy="11415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Работу выполнила: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Воспитатель: М.А </a:t>
            </a:r>
            <a:r>
              <a:rPr lang="ru-RU" dirty="0" err="1" smtClean="0">
                <a:solidFill>
                  <a:schemeClr val="accent4">
                    <a:lumMod val="10000"/>
                  </a:schemeClr>
                </a:solidFill>
              </a:rPr>
              <a:t>Мукалян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  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36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4638"/>
            <a:ext cx="4038600" cy="309148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2958" y="274639"/>
            <a:ext cx="3943842" cy="322637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2958" y="3707173"/>
            <a:ext cx="3888432" cy="28207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603643"/>
            <a:ext cx="4248472" cy="302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Я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Я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годы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На пригорке у пеньков                  много тонких стебельков                  Каждый тонкий стебелёк   Держит яркий огонёк                      Раздвигаем стебельки собираем огоньки                              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25" y="3645023"/>
            <a:ext cx="4035902" cy="24811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00200"/>
            <a:ext cx="4035902" cy="445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4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052736"/>
            <a:ext cx="8080908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17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4"/>
            <a:ext cx="8208912" cy="616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310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i="1" dirty="0" smtClean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Спасибо, дети!</a:t>
            </a:r>
            <a:endParaRPr lang="ru-RU" b="1" i="1" dirty="0">
              <a:solidFill>
                <a:schemeClr val="accent4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88641"/>
            <a:ext cx="3240360" cy="374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0732"/>
            <a:ext cx="453650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439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4638"/>
            <a:ext cx="8363272" cy="6024141"/>
          </a:xfrm>
        </p:spPr>
      </p:pic>
    </p:spTree>
    <p:extLst>
      <p:ext uri="{BB962C8B-B14F-4D97-AF65-F5344CB8AC3E}">
        <p14:creationId xmlns:p14="http://schemas.microsoft.com/office/powerpoint/2010/main" val="39402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76056" y="764705"/>
            <a:ext cx="3382144" cy="28357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4536504" cy="48020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Лиственный </a:t>
            </a: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лес</a:t>
            </a:r>
            <a:r>
              <a:rPr lang="ru-RU" sz="2400" dirty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 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—лес</a:t>
            </a:r>
            <a:r>
              <a:rPr lang="ru-RU" sz="2400" dirty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 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, </a:t>
            </a:r>
            <a:r>
              <a:rPr lang="ru-RU" sz="2400" dirty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состоящий из 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лиственных </a:t>
            </a:r>
            <a:r>
              <a:rPr lang="ru-RU" sz="2400" dirty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 пород </a:t>
            </a:r>
            <a:endParaRPr lang="ru-RU" sz="2400" dirty="0" smtClean="0">
              <a:solidFill>
                <a:schemeClr val="accent4">
                  <a:lumMod val="1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деревьев</a:t>
            </a:r>
            <a:r>
              <a:rPr lang="ru-RU" sz="2400" dirty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 и 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кустарников. </a:t>
            </a:r>
            <a:r>
              <a:rPr lang="ru-RU" sz="2400" dirty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Также называют листопадным или </a:t>
            </a:r>
            <a:r>
              <a:rPr lang="ru-RU" sz="2400" dirty="0" err="1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летнезелёным</a:t>
            </a:r>
            <a:r>
              <a:rPr lang="ru-RU" sz="2400" dirty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 за характерный ежегодный сброс листьев перед наступлением холодов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</a:t>
            </a:r>
          </a:p>
        </p:txBody>
      </p:sp>
      <p:pic>
        <p:nvPicPr>
          <p:cNvPr id="1026" name="Picture 2" descr="C:\Users\Нариман\Desktop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696809"/>
            <a:ext cx="3340100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33" name="Picture 9" descr="http://www.playcast.ru/uploads/2017/04/17/2234117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212976"/>
            <a:ext cx="2592288" cy="323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http://www.playcast.ru/uploads/2017/04/17/2234117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4369" y="3212976"/>
            <a:ext cx="2592288" cy="323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33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578" y="332656"/>
            <a:ext cx="7859216" cy="634082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ЛИСТВЕННЫЕ</a:t>
            </a:r>
            <a:r>
              <a:rPr lang="ru-RU" u="sng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ДЕРЕВЬЯ</a:t>
            </a:r>
            <a:endParaRPr lang="ru-RU" u="sng" dirty="0">
              <a:solidFill>
                <a:schemeClr val="accent4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124744"/>
            <a:ext cx="8856984" cy="5174035"/>
          </a:xfrm>
        </p:spPr>
        <p:txBody>
          <a:bodyPr/>
          <a:lstStyle/>
          <a:p>
            <a:r>
              <a:rPr lang="ru-RU" dirty="0" err="1" smtClean="0"/>
              <a:t>ЛЛлддд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ссссс</a:t>
            </a:r>
            <a:endParaRPr lang="ru-RU" dirty="0"/>
          </a:p>
        </p:txBody>
      </p:sp>
      <p:pic>
        <p:nvPicPr>
          <p:cNvPr id="3075" name="Picture 3" descr="C:\Users\Нариман\Desktop\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984031"/>
            <a:ext cx="265832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Нариман\Desktop\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9" y="1412776"/>
            <a:ext cx="265832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Нариман\Desktop\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412776"/>
            <a:ext cx="237626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Нариман\Desktop\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984030"/>
            <a:ext cx="2376264" cy="225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Нариман\Desktop\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69320"/>
            <a:ext cx="2318556" cy="22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Нариман\Desktop\0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2318556" cy="199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58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Хвойный лес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196752"/>
            <a:ext cx="7332307" cy="516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97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latin typeface="Arial Black" panose="020B0A04020102020204" pitchFamily="34" charset="0"/>
              </a:rPr>
              <a:t>ХВОЙНЫЕ ДЕРЕВЬЯ</a:t>
            </a:r>
            <a:endParaRPr lang="ru-RU" dirty="0">
              <a:solidFill>
                <a:schemeClr val="accent4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C:\Users\Нариман\Desktop\1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42682"/>
            <a:ext cx="289066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риман\Desktop\1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861048"/>
            <a:ext cx="2664296" cy="265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Нариман\Desktop\90867110_large_4979214_el_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244" y="3861048"/>
            <a:ext cx="2808312" cy="265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Нариман\Desktop\img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2736304" cy="277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Нариман\Desktop\img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946472"/>
            <a:ext cx="2699110" cy="2845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7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225" y="47047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Кустарники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    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Шиповник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292348"/>
            <a:ext cx="3384376" cy="3833813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О        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Орешник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292349"/>
            <a:ext cx="4041775" cy="3833813"/>
          </a:xfrm>
        </p:spPr>
      </p:pic>
    </p:spTree>
    <p:extLst>
      <p:ext uri="{BB962C8B-B14F-4D97-AF65-F5344CB8AC3E}">
        <p14:creationId xmlns:p14="http://schemas.microsoft.com/office/powerpoint/2010/main" val="3507625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4639"/>
            <a:ext cx="8229600" cy="633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6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87246"/>
            <a:ext cx="8229600" cy="616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0985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6">
      <a:dk1>
        <a:srgbClr val="009F00"/>
      </a:dk1>
      <a:lt1>
        <a:srgbClr val="009F00"/>
      </a:lt1>
      <a:dk2>
        <a:srgbClr val="009F00"/>
      </a:dk2>
      <a:lt2>
        <a:srgbClr val="FFE701"/>
      </a:lt2>
      <a:accent1>
        <a:srgbClr val="3366CC"/>
      </a:accent1>
      <a:accent2>
        <a:srgbClr val="009F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65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Arial Black</vt:lpstr>
      <vt:lpstr>Calibri</vt:lpstr>
      <vt:lpstr>Тема Office</vt:lpstr>
      <vt:lpstr>Муниципальное бюджетное образовательное учреждение детский сад №21 «Рябинка» п. Октябрьский муниципального образования Туапсинский район</vt:lpstr>
      <vt:lpstr>Презентация PowerPoint</vt:lpstr>
      <vt:lpstr>Презентация PowerPoint</vt:lpstr>
      <vt:lpstr>ЛИСТВЕННЫЕ ДЕРЕВЬЯ</vt:lpstr>
      <vt:lpstr>Хвойный лес</vt:lpstr>
      <vt:lpstr>ХВОЙНЫЕ ДЕРЕВЬЯ</vt:lpstr>
      <vt:lpstr>Кустарники</vt:lpstr>
      <vt:lpstr>Презентация PowerPoint</vt:lpstr>
      <vt:lpstr>Презентация PowerPoint</vt:lpstr>
      <vt:lpstr>Презентация PowerPoint</vt:lpstr>
      <vt:lpstr>ЯЯгоды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Прогуо</dc:title>
  <dc:creator>HP</dc:creator>
  <cp:lastModifiedBy>Пользователь</cp:lastModifiedBy>
  <cp:revision>61</cp:revision>
  <dcterms:created xsi:type="dcterms:W3CDTF">2017-10-22T07:19:21Z</dcterms:created>
  <dcterms:modified xsi:type="dcterms:W3CDTF">2023-08-28T17:55:49Z</dcterms:modified>
</cp:coreProperties>
</file>