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58598-E496-470E-99EF-946C71A1887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855B3-40B0-4CF1-99F8-6E6C321181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en-US" dirty="0" smtClean="0"/>
              <a:t>Ecological problems today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8"/>
            <a:ext cx="8032776" cy="40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7"/>
            <a:ext cx="8064896" cy="2376263"/>
          </a:xfrm>
        </p:spPr>
        <p:txBody>
          <a:bodyPr>
            <a:normAutofit/>
          </a:bodyPr>
          <a:lstStyle/>
          <a:p>
            <a:r>
              <a:rPr lang="en-US" dirty="0" smtClean="0"/>
              <a:t>we live in a post-industrial society ,in a world of high technology . in recent decades, the lives of billions of people have changed in a coordinated manner</a:t>
            </a:r>
            <a:endParaRPr lang="ru-RU" dirty="0"/>
          </a:p>
        </p:txBody>
      </p:sp>
      <p:pic>
        <p:nvPicPr>
          <p:cNvPr id="2050" name="Picture 2" descr="http://p-f-s.ru/_pu/923201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6552728" cy="4317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229600" cy="4525963"/>
          </a:xfrm>
        </p:spPr>
        <p:txBody>
          <a:bodyPr/>
          <a:lstStyle/>
          <a:p>
            <a:r>
              <a:rPr lang="en-US" dirty="0" smtClean="0"/>
              <a:t>rapid progress in science and technology on the one hand has met all human needs ,but on the other - has worsened the conditions of its existence</a:t>
            </a:r>
            <a:endParaRPr lang="ru-RU" dirty="0"/>
          </a:p>
        </p:txBody>
      </p:sp>
      <p:pic>
        <p:nvPicPr>
          <p:cNvPr id="7170" name="Picture 2" descr="https://respromask.files.wordpress.com/2017/03/smog-ch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92896"/>
            <a:ext cx="7069005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6163"/>
          </a:xfrm>
        </p:spPr>
        <p:txBody>
          <a:bodyPr/>
          <a:lstStyle/>
          <a:p>
            <a:r>
              <a:rPr lang="en-US" dirty="0" smtClean="0"/>
              <a:t>today, environmental problems are striking in their scale. there are several major global challenges.</a:t>
            </a:r>
            <a:endParaRPr lang="ru-RU" dirty="0"/>
          </a:p>
        </p:txBody>
      </p:sp>
      <p:sp>
        <p:nvSpPr>
          <p:cNvPr id="6146" name="AutoShape 2" descr="https://inosmi.ru/images/23951/66/23951664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inosmi.ru/images/23951/66/239516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3940126" cy="2848222"/>
          </a:xfrm>
          <a:prstGeom prst="rect">
            <a:avLst/>
          </a:prstGeom>
          <a:noFill/>
        </p:spPr>
      </p:pic>
      <p:pic>
        <p:nvPicPr>
          <p:cNvPr id="6150" name="Picture 6" descr="http://nesiditsa.ru/wp-content/uploads/2015/08/TE%60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4757173" cy="3168352"/>
          </a:xfrm>
          <a:prstGeom prst="rect">
            <a:avLst/>
          </a:prstGeom>
          <a:noFill/>
        </p:spPr>
      </p:pic>
      <p:sp>
        <p:nvSpPr>
          <p:cNvPr id="6152" name="AutoShape 8" descr="https://varlamov.me/img/avto_ubut_msk/00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s://varlamov.me/img/avto_ubut_msk/00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https://varlamov.me/img/avto_ubut_msk/00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https://varlamov.me/img/avto_ubut_msk/00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0" name="AutoShape 16" descr="https://varlamov.me/img/avto_ubut_msk/00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ozone depletion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5"/>
            <a:ext cx="9144000" cy="2664296"/>
          </a:xfrm>
        </p:spPr>
        <p:txBody>
          <a:bodyPr/>
          <a:lstStyle/>
          <a:p>
            <a:r>
              <a:rPr lang="en-US" dirty="0" smtClean="0"/>
              <a:t>the destruction of the ozone layer is one of the factors causing global climate change on our planet, which leads to a " greenhouse effect “ . its causes are chemical fertilizers, car exhaust, emissions of enterprises, nuclear explosions</a:t>
            </a:r>
            <a:endParaRPr lang="ru-RU" dirty="0"/>
          </a:p>
        </p:txBody>
      </p:sp>
      <p:pic>
        <p:nvPicPr>
          <p:cNvPr id="5122" name="Picture 2" descr="https://udobreniy.ru/wp-content/uploads/2016/12/himicheskie_udobreniya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2818" y="3140968"/>
            <a:ext cx="3152049" cy="2088232"/>
          </a:xfrm>
          <a:prstGeom prst="rect">
            <a:avLst/>
          </a:prstGeom>
          <a:noFill/>
        </p:spPr>
      </p:pic>
      <p:pic>
        <p:nvPicPr>
          <p:cNvPr id="5124" name="Picture 4" descr="https://cdn2.desu-usergeneratedcontent.xyz/a/image/1517/16/15171606406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573016"/>
            <a:ext cx="2736304" cy="1975027"/>
          </a:xfrm>
          <a:prstGeom prst="rect">
            <a:avLst/>
          </a:prstGeom>
          <a:noFill/>
        </p:spPr>
      </p:pic>
      <p:pic>
        <p:nvPicPr>
          <p:cNvPr id="5126" name="Picture 6" descr="http://www.nepsite.ru/upload/iblock/643/6431477fc22ca080a3ba7cfb5c897b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581128"/>
            <a:ext cx="3059832" cy="20408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pollution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5"/>
            <a:ext cx="8686800" cy="24482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water pollution is one of the most pressing problems of mankind. on earth 3% fresh water, the rest 97% - water world seas and oceans ,but from-for human activities three-quarters fresh water inaccessible</a:t>
            </a:r>
            <a:endParaRPr lang="ru-RU" dirty="0"/>
          </a:p>
        </p:txBody>
      </p:sp>
      <p:pic>
        <p:nvPicPr>
          <p:cNvPr id="4098" name="Picture 2" descr="http://www.fishtour.by/pub/Image/o-INDONESIA-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068960"/>
            <a:ext cx="5254434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pollution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3"/>
            <a:ext cx="8373616" cy="2808312"/>
          </a:xfrm>
        </p:spPr>
        <p:txBody>
          <a:bodyPr/>
          <a:lstStyle/>
          <a:p>
            <a:r>
              <a:rPr lang="en-US" dirty="0" smtClean="0"/>
              <a:t>Soil contamination is currently taking place on a daily basis due to the use of a large number of artificial materials and substances. The main reason is waste( metals and their compounds, radioactive elements, fertilizers and pesticides )</a:t>
            </a:r>
            <a:endParaRPr lang="ru-RU" dirty="0"/>
          </a:p>
        </p:txBody>
      </p:sp>
      <p:pic>
        <p:nvPicPr>
          <p:cNvPr id="3074" name="Picture 2" descr="https://hozyain.by/wp-content/uploads/2017/03/pochv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89040"/>
            <a:ext cx="4383990" cy="2924944"/>
          </a:xfrm>
          <a:prstGeom prst="rect">
            <a:avLst/>
          </a:prstGeom>
          <a:noFill/>
        </p:spPr>
      </p:pic>
      <p:pic>
        <p:nvPicPr>
          <p:cNvPr id="3076" name="Picture 4" descr="https://teplica-exp.ru/wp-content/uploads/2017/02/Polivat-rassadu-nuzhno-vovremya-i-v-meru-1024x7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89040"/>
            <a:ext cx="4007401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207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Ecological problems today </vt:lpstr>
      <vt:lpstr>Слайд 2</vt:lpstr>
      <vt:lpstr>Слайд 3</vt:lpstr>
      <vt:lpstr>Слайд 4</vt:lpstr>
      <vt:lpstr>ozone depletion</vt:lpstr>
      <vt:lpstr>water pollution</vt:lpstr>
      <vt:lpstr>soil pollution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Ecological problems today</dc:title>
  <dc:creator>RePack by SPecialiST</dc:creator>
  <cp:lastModifiedBy>RePack by SPecialiST</cp:lastModifiedBy>
  <cp:revision>5</cp:revision>
  <dcterms:created xsi:type="dcterms:W3CDTF">2018-04-03T09:07:09Z</dcterms:created>
  <dcterms:modified xsi:type="dcterms:W3CDTF">2018-04-03T09:56:13Z</dcterms:modified>
</cp:coreProperties>
</file>