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4" r:id="rId3"/>
    <p:sldId id="257" r:id="rId4"/>
    <p:sldId id="263" r:id="rId5"/>
    <p:sldId id="260" r:id="rId6"/>
    <p:sldId id="268" r:id="rId7"/>
    <p:sldId id="266" r:id="rId8"/>
    <p:sldId id="261" r:id="rId9"/>
    <p:sldId id="262" r:id="rId10"/>
    <p:sldId id="267" r:id="rId11"/>
    <p:sldId id="265" r:id="rId12"/>
    <p:sldId id="25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701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778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910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842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5107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0131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679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616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178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395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36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992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46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38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486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486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F394C-9BDA-46ED-AF03-D6C38F1B8D91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9A57752-4DDA-4909-93A7-4F9DA87737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42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304800"/>
            <a:ext cx="8915399" cy="29337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Куклы из бабушкиного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сундучка».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семейных ценностей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дошкольников 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изготовления тканевых народных кукол»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88100" y="3862578"/>
            <a:ext cx="4825810" cy="247472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Хафизова Татьяна Сергеевна, 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г. Иркутска 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24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2221" y="3238500"/>
            <a:ext cx="2619679" cy="344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72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20052"/>
          </a:xfrm>
        </p:spPr>
        <p:txBody>
          <a:bodyPr/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– дети - воспитатели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637" y="1885611"/>
            <a:ext cx="3909075" cy="46104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097" y="2155528"/>
            <a:ext cx="3350642" cy="4467522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48" y="2155528"/>
            <a:ext cx="3788751" cy="4396008"/>
          </a:xfrm>
        </p:spPr>
      </p:pic>
    </p:spTree>
    <p:extLst>
      <p:ext uri="{BB962C8B-B14F-4D97-AF65-F5344CB8AC3E}">
        <p14:creationId xmlns:p14="http://schemas.microsoft.com/office/powerpoint/2010/main" val="342201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806" y="317500"/>
            <a:ext cx="10756805" cy="5308600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«</a:t>
            </a:r>
            <a:r>
              <a:rPr lang="ru-RU" sz="28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Пеленашка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b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издавна воспринимается как великое таинство, поэтому очень много обрядов связано именно с этим моментом в жизни человека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Сила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заключалась в защите малыша от злых духов и болезней. 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делался за месяц до предполагаемой даты рождения ребенка и сопровождал его до года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Пеленание младенца — это древний обряд защищающий маленького человека от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сглаза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133" y="2602366"/>
            <a:ext cx="2672567" cy="40368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636" y="2602366"/>
            <a:ext cx="3027636" cy="40368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6" y="2765714"/>
            <a:ext cx="3878084" cy="387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89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52400"/>
            <a:ext cx="8911687" cy="609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8700" y="965200"/>
            <a:ext cx="6375849" cy="543560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 тряпичная кукла – «инструмент», который в руках родителей, педагогов, может стать незаменимым помощником в деле воспитания и развития подрастающего поколения;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тряпичная кукла может рассматриваться как средство для изучения традиционного семейного уклада, народного костюма, годового цикла народных праздников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нтерес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народной традиционной кукле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возрастает: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мастер-классы, издаются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книги, в арт-терапии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возникло даже такое направление, как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куклотерапия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682" y="3326935"/>
            <a:ext cx="4393751" cy="35310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823" y="177800"/>
            <a:ext cx="351461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76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422031"/>
            <a:ext cx="8911687" cy="136280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 образовательный стандарт: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784838"/>
            <a:ext cx="8915400" cy="45143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1.4. Основные принципы дошкольного образования: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детей к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социокультурным нормам, 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традициям семьи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общества и государства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2.6. Познавательное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предполагает … формирование первичных представлений о себе, других людях, ... о малой родине и Отечестве, представлений о социокультурных ценностях нашего народа, об отечественных традициях и праздниках….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484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8857" y="384981"/>
            <a:ext cx="9768166" cy="736979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Пословицы, поговорки, цитаты: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7061" y="1310185"/>
            <a:ext cx="9401907" cy="5033831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 куклами возиться - бытию учиться».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в  куклы в детстве не играл, тот счастья не видал».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«Маленькая девочка без куклы почти так же несчастна и точно так же немыслима, как женщина без детей» (В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Гюго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«Народная игрушка, подобно каплям живой воды, вызывают к жизни те творческие семена, которые без этого могли бы пролежать бесплодными в душе ребенка».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Бартрам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Николай Дмитриевич художник, историк, коллекционер. Создатель первого музея детской игрушки)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«Тряпичная кукла - кладезь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народной мудрости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хранительница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преданий, обрядов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традиций своего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народа» 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Салтыков – Щедрин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 Д. Ушинский писал:  «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созданное самим 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народом и основанное на народных началах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имеет ту 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воспитательную силу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которой нет в самых лучших системах, основанных на абстрактных идеях или заимствованных у другого 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И.А.Лыкова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статье «Куколки из сундучка» пишет, что «игрушки были не только простыми забавами и «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но также первыми учителями и даже врачевателями детей. С их помощью дети постигали премудрости и умения, без которых невозможен переход во взрослую жизнь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9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Цель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97000"/>
            <a:ext cx="8915400" cy="49276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Духовно-нравственное воспитание дошкольников на народных традициях посредством использования народных тряпичных кукол как эффективного средства для поддержания познавательного интереса, активизации деятельности детей, раскрытия личностного потенциала каждого ребенка, воспитания и комплексного развития личности в целом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Поиск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новых форм, методов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развития, основанных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применении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традиционных народных тряпичных кукол,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 эффективного средства воспитания и познавательного развития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2169766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457201"/>
            <a:ext cx="8911687" cy="6731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Прошлое и настоящее ….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2900" y="1308100"/>
            <a:ext cx="7351712" cy="513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Кукла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древняя и наиболее популярная до сих пор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верный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спутник детских игр, но и одновременно и самое доступное произведение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искусства;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целый мир, отражающий особенности жизни того или иного народа в разные исторические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эпохи;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кладезь народной мудрости, хранительница преданий, обрядов и традиций своего народа.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70" y="1796870"/>
            <a:ext cx="3225029" cy="4147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71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41300"/>
            <a:ext cx="8911687" cy="6477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изготовления тряпичной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8500" y="1003300"/>
            <a:ext cx="11087100" cy="28702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изготовления не использовали ножниц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иголок;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Использовали ткань ношеной одежды, так как она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обережной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хранит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 души человека.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Ткань и нитки не резали, а отрывали, по краю оставалась бахрома, которая придавала кукле особый колорит и определяла ее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рукотворность;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скручивания и наматывания проговаривали желания, напевали, читали молитвы, в редких случаям хранили молчание.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Обматывая куклу нитями следили, чтобы количество витков было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четным.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3778612"/>
            <a:ext cx="2768601" cy="30793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1697" y="2949687"/>
            <a:ext cx="2124404" cy="36239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577" y="3616794"/>
            <a:ext cx="2942945" cy="295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62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165100"/>
            <a:ext cx="9752012" cy="503994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 бывают: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Обереговые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куклы которые создавались для того чтобы оберегать человека от различных напастей. Их брали с собой в дорогу, укладывали в кроватку маленьких детей и целыми гроздьями развешивали в избах, чтоб уберечься от проделок злых духов.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Колокольчик», «Кубышка-Травница»,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Десятиручка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Узелковая.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Обрядовые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куклы которые принимали участия во время различных обрядов, без которых не возможно было осуществлять посевы, сборы урожая, свадьбы и многие другие обряды.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Крупеничка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Неразлучники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Пасхальная голубка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куклы, которые создавались для игры с детьми, сначала делала мама, а вскоре дети сами делали для себя кукол.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Зайчик на пальчик»,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Сорока-Белобока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907" y="3852496"/>
            <a:ext cx="4876006" cy="26587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51" y="3806163"/>
            <a:ext cx="2394697" cy="27051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77" y="3881637"/>
            <a:ext cx="2277701" cy="264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047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3959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«Неразлучники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562100" y="1422400"/>
            <a:ext cx="63119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оберег крепкого семейного союза, поэтому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делается на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одной руке, чтобы муж и жена шли по жизни рука об руку, были вместе в радости и беде. 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традиция сохранилась.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русской традиции во главе свадебного поезда, везущего молодую пару в дом жениха после венчания в церкви, под дугой упряжи подвешивали пару кукол – свадебных неразлучников. Женское и мужское начала соединялись в единое неразрывное целое. После свадебного торжества эта кукольная парочка хранилась в доме как оберег семейных отношений и верности.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061" y="1932129"/>
            <a:ext cx="3984518" cy="342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15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7058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едучка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-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8000" y="1494693"/>
            <a:ext cx="9726612" cy="5055576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куколка, сделанная из ткани, отвечала за благополучие в доме и отношения между членами семьи. Рассеивая непонимание и устраняя ссоры,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Ведучка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укрепляла связь между матерью и ребенком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куклы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Ведучки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связь предыдущего поколения с будущим;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опыта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старшего члена семьи к младшему;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защита, опека ребенка;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народных традиций, обычаев;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духовная связь матери с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ребенком.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105" y="2714872"/>
            <a:ext cx="2823995" cy="400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59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780</TotalTime>
  <Words>498</Words>
  <Application>Microsoft Office PowerPoint</Application>
  <PresentationFormat>Широкоэкранный</PresentationFormat>
  <Paragraphs>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Легкий дым</vt:lpstr>
      <vt:lpstr> «Куклы из бабушкиного сундучка».  Формирование семейных ценностей у дошкольников  посредством изготовления тканевых народных кукол»</vt:lpstr>
      <vt:lpstr>Федеральный государственный  образовательный стандарт: </vt:lpstr>
      <vt:lpstr>Пословицы, поговорки, цитаты:</vt:lpstr>
      <vt:lpstr>Цель:</vt:lpstr>
      <vt:lpstr>Прошлое и настоящее ….</vt:lpstr>
      <vt:lpstr>Особенности изготовления тряпичной куклы: </vt:lpstr>
      <vt:lpstr>Куклы бывают: Обереговые – это куклы которые создавались для того чтобы оберегать человека от различных напастей. Их брали с собой в дорогу, укладывали в кроватку маленьких детей и целыми гроздьями развешивали в избах, чтоб уберечься от проделок злых духов.  «Колокольчик», «Кубышка-Травница»,  «Десятиручка», «Узелковая.  Обрядовые – это куклы которые принимали участия во время различных обрядов, без которых не возможно было осуществлять посевы, сборы урожая, свадьбы и многие другие обряды.  «Крупеничка», «Неразлучники», «Пасхальная голубка».  Игровые – Это куклы, которые создавались для игры с детьми, сначала делала мама, а вскоре дети сами делали для себя кукол. «Зайчик на пальчик», «Сорока-Белобока»</vt:lpstr>
      <vt:lpstr>Кукла «Неразлучники» -  </vt:lpstr>
      <vt:lpstr>Кукла «Ведучка» - </vt:lpstr>
      <vt:lpstr>Родители – дети - воспитатели</vt:lpstr>
      <vt:lpstr>Кукла «Пеленашка»   Рождение ребенка издавна воспринимается как великое таинство, поэтому очень много обрядов связано именно с этим моментом в жизни человека. Сила заключалась в защите малыша от злых духов и болезней. Оберег делался за месяц до предполагаемой даты рождения ребенка и сопровождал его до года. Пеленание младенца — это древний обряд защищающий маленького человека от сглаза. </vt:lpstr>
      <vt:lpstr>Вывод: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«Куклы из бабушкиного сундучка. Формирование семейных ценностей у дошкольников посредством изготовления тканевых народных кукол»</dc:title>
  <dc:creator>WWW</dc:creator>
  <cp:lastModifiedBy>Пользователь Windows</cp:lastModifiedBy>
  <cp:revision>119</cp:revision>
  <dcterms:created xsi:type="dcterms:W3CDTF">2021-03-22T00:42:41Z</dcterms:created>
  <dcterms:modified xsi:type="dcterms:W3CDTF">2023-08-29T06:24:15Z</dcterms:modified>
</cp:coreProperties>
</file>