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8.jpg" ContentType="image/png"/>
  <Override PartName="/ppt/media/image13.jpg" ContentType="image/png"/>
  <Override PartName="/ppt/media/image1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570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66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26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42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42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40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829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62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17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76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48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45802-1586-4CBD-B999-668829645995}" type="datetimeFigureOut">
              <a:rPr lang="ru-RU" smtClean="0"/>
              <a:t>29.08.2023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59B4B0-756F-4188-99CB-60773F1A6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6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6763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Цель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 </a:t>
            </a:r>
            <a:r>
              <a:rPr 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работы: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1264" y="1497892"/>
            <a:ext cx="79839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Развивать </a:t>
            </a:r>
            <a:r>
              <a:rPr lang="ru-RU" sz="32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интерес к математике, изучая числа, встречающиеся в русском народном 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творчестве.</a:t>
            </a:r>
          </a:p>
          <a:p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Выяснить, что такое фольклор; пользуясь различной литературой, найти пословицы, </a:t>
            </a:r>
            <a:r>
              <a:rPr lang="ru-RU" sz="3200" dirty="0" err="1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пестушки</a:t>
            </a:r>
            <a:r>
              <a:rPr lang="ru-RU" sz="32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, поговорки, скороговорки, загадки, связанные с числами.</a:t>
            </a:r>
          </a:p>
          <a:p>
            <a:r>
              <a:rPr lang="ru-RU" sz="3200" dirty="0">
                <a:latin typeface="Monotype Corsiva" panose="03010101010201010101" pitchFamily="66" charset="0"/>
              </a:rPr>
              <a:t>В</a:t>
            </a:r>
            <a:r>
              <a:rPr lang="ru-RU" sz="3200" dirty="0" smtClean="0">
                <a:latin typeface="Monotype Corsiva" panose="03010101010201010101" pitchFamily="66" charset="0"/>
              </a:rPr>
              <a:t>ыяснить</a:t>
            </a:r>
            <a:r>
              <a:rPr lang="ru-RU" sz="3200" dirty="0">
                <a:latin typeface="Monotype Corsiva" panose="03010101010201010101" pitchFamily="66" charset="0"/>
              </a:rPr>
              <a:t>, какие числа чаще встречаются в произведениях устного  народного </a:t>
            </a:r>
            <a:r>
              <a:rPr lang="ru-RU" sz="3200" dirty="0" smtClean="0">
                <a:latin typeface="Monotype Corsiva" panose="03010101010201010101" pitchFamily="66" charset="0"/>
              </a:rPr>
              <a:t>творчества.</a:t>
            </a:r>
            <a:endParaRPr lang="ru-RU" sz="3200" dirty="0"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02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09598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Виды </a:t>
            </a:r>
            <a:b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устного народного творчества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696" y="2373077"/>
            <a:ext cx="2591489" cy="2591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5162" y="1787857"/>
            <a:ext cx="39056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- Песня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Прибаутка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Считалка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Загадка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Сказка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Потешка</a:t>
            </a:r>
            <a:endParaRPr lang="ru-RU" sz="2800" b="1" dirty="0" smtClean="0"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</a:t>
            </a:r>
            <a:r>
              <a:rPr lang="ru-RU" sz="2800" b="1" dirty="0" err="1" smtClean="0">
                <a:latin typeface="Monotype Corsiva" panose="03010101010201010101" pitchFamily="66" charset="0"/>
              </a:rPr>
              <a:t>Пестушка</a:t>
            </a:r>
            <a:endParaRPr lang="ru-RU" sz="2800" b="1" dirty="0" smtClean="0">
              <a:latin typeface="Monotype Corsiva" panose="03010101010201010101" pitchFamily="66" charset="0"/>
            </a:endParaRP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Скороговорка</a:t>
            </a:r>
          </a:p>
          <a:p>
            <a:r>
              <a:rPr lang="ru-RU" sz="2800" b="1" dirty="0" smtClean="0">
                <a:latin typeface="Monotype Corsiva" panose="03010101010201010101" pitchFamily="66" charset="0"/>
              </a:rPr>
              <a:t>- Пословица и поговорка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3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259" y="324848"/>
            <a:ext cx="1298173" cy="199131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197289" y="390524"/>
            <a:ext cx="5243429" cy="1533809"/>
          </a:xfrm>
          <a:prstGeom prst="roundRect">
            <a:avLst/>
          </a:prstGeom>
          <a:noFill/>
          <a:ln w="57150">
            <a:solidFill>
              <a:srgbClr val="00206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в поле не воин.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за всех и все за одного.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 раз отмерь, один раз отрежь.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ласточка весны не делает.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один раз увидеть, чем сто раз услышать.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Шестиугольник 10"/>
          <p:cNvSpPr/>
          <p:nvPr/>
        </p:nvSpPr>
        <p:spPr>
          <a:xfrm>
            <a:off x="327546" y="2037527"/>
            <a:ext cx="3125338" cy="2548121"/>
          </a:xfrm>
          <a:prstGeom prst="hexagon">
            <a:avLst/>
          </a:prstGeom>
          <a:noFill/>
          <a:ln w="5715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77923" y="2156347"/>
            <a:ext cx="25657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лежали фрукты: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Киви, груша, апельсин.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Кто-то скушал два продукта,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остался фрукт...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585" y="2600248"/>
            <a:ext cx="2946674" cy="1985400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3903260" y="2156346"/>
            <a:ext cx="4299044" cy="2988860"/>
          </a:xfrm>
          <a:prstGeom prst="ellipse">
            <a:avLst/>
          </a:prstGeom>
          <a:noFill/>
          <a:ln w="57150"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Шестиугольник 14"/>
          <p:cNvSpPr/>
          <p:nvPr/>
        </p:nvSpPr>
        <p:spPr>
          <a:xfrm>
            <a:off x="372515" y="2037527"/>
            <a:ext cx="3125338" cy="2548121"/>
          </a:xfrm>
          <a:prstGeom prst="hexagon">
            <a:avLst/>
          </a:prstGeom>
          <a:noFill/>
          <a:ln w="5715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03261" y="2156347"/>
            <a:ext cx="4299044" cy="2988860"/>
          </a:xfrm>
          <a:prstGeom prst="ellipse">
            <a:avLst/>
          </a:prstGeom>
          <a:noFill/>
          <a:ln w="57150"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44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3" y="368490"/>
            <a:ext cx="2417540" cy="194767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Скругленный прямоугольник 5"/>
          <p:cNvSpPr/>
          <p:nvPr/>
        </p:nvSpPr>
        <p:spPr>
          <a:xfrm>
            <a:off x="2727103" y="418079"/>
            <a:ext cx="5993816" cy="1602047"/>
          </a:xfrm>
          <a:prstGeom prst="roundRect">
            <a:avLst/>
          </a:prstGeom>
          <a:noFill/>
          <a:ln w="57150">
            <a:solidFill>
              <a:srgbClr val="00206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Старый друг лучше новых двух.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Скупой платит дважды.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сапога пара.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две капли воды.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двумя зайцами погонишься, ни одного не поймаешь.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Шестиугольник 7"/>
          <p:cNvSpPr/>
          <p:nvPr/>
        </p:nvSpPr>
        <p:spPr>
          <a:xfrm>
            <a:off x="5636525" y="2210936"/>
            <a:ext cx="3084394" cy="2483893"/>
          </a:xfrm>
          <a:prstGeom prst="hexagon">
            <a:avLst/>
          </a:prstGeom>
          <a:noFill/>
          <a:ln w="57150">
            <a:solidFill>
              <a:srgbClr val="C00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5937202" y="2690336"/>
            <a:ext cx="27837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Гибко шейку изгибает,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красива, и стройна,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Ловко хвостик поднимает,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цифра?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Цифра…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28650" y="2419917"/>
            <a:ext cx="4871398" cy="2970949"/>
          </a:xfrm>
          <a:prstGeom prst="ellipse">
            <a:avLst/>
          </a:prstGeom>
          <a:noFill/>
          <a:ln w="57150">
            <a:solidFill>
              <a:srgbClr val="00B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015" y="2947441"/>
            <a:ext cx="3111689" cy="204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01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28650" y="319407"/>
            <a:ext cx="23056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702" y="4217158"/>
            <a:ext cx="2013652" cy="240011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68490" y="354842"/>
            <a:ext cx="3985146" cy="532262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68490" y="805218"/>
            <a:ext cx="398514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Пословицы и поговорки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Обещанного три года ждут.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Хвастуну цена – на три копейки.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раза прости , а в четвертый </a:t>
            </a:r>
            <a:r>
              <a:rPr lang="ru-RU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прихворости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Скупой платит трижды.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Заблудиться в трех соснах.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Плакать в три ручья.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Наговорил с три короба.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Ходит, будто три дня не евши.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86702" y="365127"/>
            <a:ext cx="4357047" cy="16137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722125" y="682388"/>
            <a:ext cx="39714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Загадка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плюс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два, как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крути,</a:t>
            </a:r>
            <a:b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получишь только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78925"/>
            <a:ext cx="3770194" cy="232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7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165" y="4343226"/>
            <a:ext cx="2149829" cy="2223119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2484177" y="365126"/>
            <a:ext cx="6345925" cy="23098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14311" y="492884"/>
            <a:ext cx="465388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Пословицы и поговорки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Жить в четырех стенах.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 четыре стороны.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дважды два четыре.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четырёх углов изба не рубится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как свои пять пальцев.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Пятое колесо в телеге.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пятак дружбу не купишь.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20" y="408472"/>
            <a:ext cx="1855527" cy="2065587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245" y="3390417"/>
            <a:ext cx="1512449" cy="23499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315" y="3429000"/>
            <a:ext cx="1790147" cy="227280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5785" y="2456597"/>
            <a:ext cx="33650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Загадка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ДВА перевернуть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внимательно взглянуть,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и сяк взглянуть опять,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получим цифру …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9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99" y="466568"/>
            <a:ext cx="1648401" cy="205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009873" y="354843"/>
            <a:ext cx="5100612" cy="189683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46900" y="261853"/>
            <a:ext cx="63316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Пословицы и поговорки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волосинки в шесть рядов уложены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шесть хитростей и пять обманов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Вшестером пойдем – далеко уйдем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за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шестерых.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раз отмерь, один раз отрежь.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 дел в одни руки не берут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 смертям — не бывать, а одной не миновать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седьмого колена.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184" y="306017"/>
            <a:ext cx="1804017" cy="216665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04" y="3643329"/>
            <a:ext cx="2860070" cy="160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262" y="3643329"/>
            <a:ext cx="2929223" cy="164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96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85" y="313899"/>
            <a:ext cx="2429302" cy="2292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TextBox 29"/>
          <p:cNvSpPr txBox="1"/>
          <p:nvPr/>
        </p:nvSpPr>
        <p:spPr>
          <a:xfrm>
            <a:off x="2756849" y="313899"/>
            <a:ext cx="513155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Пословицы и поговорки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Весна да осень – на дню погод восемь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Друзей два , врагов восемь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Святого коня – восемь ног.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Девять человек – все равно что десяток.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Чудо длится только девать дней.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Девятка - хорошая загадка.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1443" y="2001556"/>
            <a:ext cx="2413926" cy="2251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" name="TextBox 32"/>
          <p:cNvSpPr txBox="1"/>
          <p:nvPr/>
        </p:nvSpPr>
        <p:spPr>
          <a:xfrm>
            <a:off x="445282" y="2844275"/>
            <a:ext cx="343068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Загадка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кольца, но без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конца, в середине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 гвоздя. Если я перевернусь,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совсем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изменюсь. Узнавай скорей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меня, так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 цифра я?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35273" y="3343701"/>
            <a:ext cx="335734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Загадка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не простая,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большая запятая.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лягушатами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дружна -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Головастик ведь она!</a:t>
            </a:r>
          </a:p>
        </p:txBody>
      </p:sp>
    </p:spTree>
    <p:extLst>
      <p:ext uri="{BB962C8B-B14F-4D97-AF65-F5344CB8AC3E}">
        <p14:creationId xmlns:p14="http://schemas.microsoft.com/office/powerpoint/2010/main" val="92356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4084" y="3696417"/>
            <a:ext cx="2565779" cy="1894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13900" y="225433"/>
            <a:ext cx="3875963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Пословицы и поговорки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медведя 10 песен и все про мёд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десять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говори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десятков и счету нет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Ловкий человек и без еды 10 суток проживет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дерево срубишь — десять посади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десятков и счету нет.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0239" y="3261816"/>
            <a:ext cx="409432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Загадка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Нолик, стань за единицей,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своей родной сестрицей.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так, когда вы вместе,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вас будут ...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endParaRPr lang="ru-RU" sz="3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520" y="407841"/>
            <a:ext cx="2500238" cy="274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8496</TotalTime>
  <Words>443</Words>
  <Application>Microsoft Office PowerPoint</Application>
  <PresentationFormat>Экран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Цель  работы:</vt:lpstr>
      <vt:lpstr>Виды  устного народного творчества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PackardBell</cp:lastModifiedBy>
  <cp:revision>51</cp:revision>
  <cp:lastPrinted>2023-02-08T17:06:24Z</cp:lastPrinted>
  <dcterms:created xsi:type="dcterms:W3CDTF">2023-02-05T15:44:49Z</dcterms:created>
  <dcterms:modified xsi:type="dcterms:W3CDTF">2023-08-29T19:28:20Z</dcterms:modified>
</cp:coreProperties>
</file>