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7551785-BE2F-432A-BD8D-00F546EA66B9}" type="datetimeFigureOut">
              <a:rPr lang="ru-RU" smtClean="0"/>
              <a:pPr/>
              <a:t>29.08.2023</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B4B97E1-5CE1-4C78-8A9A-BE801F9F9B98}" type="slidenum">
              <a:rPr lang="ru-RU" smtClean="0"/>
              <a:pPr/>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B4B97E1-5CE1-4C78-8A9A-BE801F9F9B9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B4B97E1-5CE1-4C78-8A9A-BE801F9F9B9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B4B97E1-5CE1-4C78-8A9A-BE801F9F9B9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B4B97E1-5CE1-4C78-8A9A-BE801F9F9B9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B4B97E1-5CE1-4C78-8A9A-BE801F9F9B98}" type="slidenum">
              <a:rPr lang="ru-RU" smtClean="0"/>
              <a:pPr/>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B4B97E1-5CE1-4C78-8A9A-BE801F9F9B9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B4B97E1-5CE1-4C78-8A9A-BE801F9F9B9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B4B97E1-5CE1-4C78-8A9A-BE801F9F9B9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7" name="Slide Number Placeholder 6"/>
          <p:cNvSpPr>
            <a:spLocks noGrp="1"/>
          </p:cNvSpPr>
          <p:nvPr>
            <p:ph type="sldNum" sz="quarter" idx="12"/>
          </p:nvPr>
        </p:nvSpPr>
        <p:spPr/>
        <p:txBody>
          <a:bodyPr/>
          <a:lstStyle/>
          <a:p>
            <a:fld id="{8B4B97E1-5CE1-4C78-8A9A-BE801F9F9B98}" type="slidenum">
              <a:rPr lang="ru-RU" smtClean="0"/>
              <a:pPr/>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7551785-BE2F-432A-BD8D-00F546EA66B9}" type="datetimeFigureOut">
              <a:rPr lang="ru-RU" smtClean="0"/>
              <a:pPr/>
              <a:t>29.08.2023</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8B4B97E1-5CE1-4C78-8A9A-BE801F9F9B9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7551785-BE2F-432A-BD8D-00F546EA66B9}" type="datetimeFigureOut">
              <a:rPr lang="ru-RU" smtClean="0"/>
              <a:pPr/>
              <a:t>29.08.2023</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B4B97E1-5CE1-4C78-8A9A-BE801F9F9B9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716016" y="2492896"/>
            <a:ext cx="3313355" cy="1224580"/>
          </a:xfrm>
        </p:spPr>
        <p:txBody>
          <a:bodyPr/>
          <a:lstStyle/>
          <a:p>
            <a:r>
              <a:rPr lang="en-US" dirty="0"/>
              <a:t>Olympic games</a:t>
            </a:r>
            <a:endParaRPr lang="ru-RU" dirty="0"/>
          </a:p>
        </p:txBody>
      </p:sp>
      <p:sp>
        <p:nvSpPr>
          <p:cNvPr id="3" name="Подзаголовок 2"/>
          <p:cNvSpPr>
            <a:spLocks noGrp="1"/>
          </p:cNvSpPr>
          <p:nvPr>
            <p:ph type="subTitle" idx="1"/>
          </p:nvPr>
        </p:nvSpPr>
        <p:spPr/>
        <p:txBody>
          <a:bodyPr/>
          <a:lstStyle/>
          <a:p>
            <a:endParaRPr lang="ru-RU" dirty="0" smtClean="0"/>
          </a:p>
          <a:p>
            <a:endParaRPr lang="ru-RU" dirty="0"/>
          </a:p>
        </p:txBody>
      </p:sp>
    </p:spTree>
    <p:extLst>
      <p:ext uri="{BB962C8B-B14F-4D97-AF65-F5344CB8AC3E}">
        <p14:creationId xmlns:p14="http://schemas.microsoft.com/office/powerpoint/2010/main" xmlns="" val="184933128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a:xfrm>
            <a:off x="4644008" y="620688"/>
            <a:ext cx="3448588" cy="864096"/>
          </a:xfrm>
        </p:spPr>
        <p:txBody>
          <a:bodyPr>
            <a:normAutofit fontScale="90000"/>
          </a:bodyPr>
          <a:lstStyle/>
          <a:p>
            <a:r>
              <a:rPr lang="en-US" dirty="0"/>
              <a:t>How did these games?</a:t>
            </a:r>
            <a:endParaRPr lang="ru-RU" dirty="0"/>
          </a:p>
        </p:txBody>
      </p:sp>
      <p:sp>
        <p:nvSpPr>
          <p:cNvPr id="4" name="Текст 3"/>
          <p:cNvSpPr>
            <a:spLocks noGrp="1"/>
          </p:cNvSpPr>
          <p:nvPr>
            <p:ph type="body" sz="half" idx="2"/>
          </p:nvPr>
        </p:nvSpPr>
        <p:spPr>
          <a:xfrm>
            <a:off x="4736592" y="1628800"/>
            <a:ext cx="3298784" cy="4026098"/>
          </a:xfrm>
        </p:spPr>
        <p:txBody>
          <a:bodyPr>
            <a:noAutofit/>
          </a:bodyPr>
          <a:lstStyle/>
          <a:p>
            <a:r>
              <a:rPr lang="en-US" sz="2000" dirty="0"/>
              <a:t>The tradition of holding the Olympic games, which existed in Ancient Greece, originated as part of a religious cult. Games were held from 776 BC to 394 ad, there were 293 of the Olympics in Olympia, considered among the Greeks as a sacred place. From Olympia comes the name of the Game.</a:t>
            </a:r>
            <a:endParaRPr lang="ru-RU"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4571999"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8171447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6016" y="692696"/>
            <a:ext cx="3300984" cy="1463040"/>
          </a:xfrm>
        </p:spPr>
        <p:txBody>
          <a:bodyPr/>
          <a:lstStyle/>
          <a:p>
            <a:r>
              <a:rPr lang="en-US" dirty="0"/>
              <a:t>Who resumed?</a:t>
            </a:r>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4788024" y="2348880"/>
            <a:ext cx="3300573" cy="3528392"/>
          </a:xfrm>
        </p:spPr>
        <p:txBody>
          <a:bodyPr>
            <a:normAutofit/>
          </a:bodyPr>
          <a:lstStyle/>
          <a:p>
            <a:r>
              <a:rPr lang="en-US" sz="2400" dirty="0"/>
              <a:t>Modern Olympic games were revived in the late XIX century French philanthropist Pierre de Coubertin.</a:t>
            </a:r>
            <a:endParaRPr lang="ru-RU" sz="24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8520" y="692696"/>
            <a:ext cx="4608512" cy="56166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77524600"/>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6016" y="764704"/>
            <a:ext cx="3300984" cy="1463040"/>
          </a:xfrm>
        </p:spPr>
        <p:txBody>
          <a:bodyPr/>
          <a:lstStyle/>
          <a:p>
            <a:r>
              <a:rPr lang="en-US" dirty="0"/>
              <a:t>Summer games</a:t>
            </a:r>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4716016" y="2492896"/>
            <a:ext cx="3300573" cy="1519561"/>
          </a:xfrm>
        </p:spPr>
        <p:txBody>
          <a:bodyPr>
            <a:noAutofit/>
          </a:bodyPr>
          <a:lstStyle/>
          <a:p>
            <a:r>
              <a:rPr lang="en-US" sz="2400" dirty="0"/>
              <a:t>Olympic games, also known as the summer Olympic games were held every four years since 1896, except for years have come on the world war.</a:t>
            </a:r>
            <a:endParaRPr lang="ru-RU" sz="2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548680"/>
            <a:ext cx="4499992" cy="57606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76981425"/>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6016" y="692696"/>
            <a:ext cx="3300984" cy="1463040"/>
          </a:xfrm>
        </p:spPr>
        <p:txBody>
          <a:bodyPr/>
          <a:lstStyle/>
          <a:p>
            <a:r>
              <a:rPr lang="en-US" dirty="0" smtClean="0"/>
              <a:t>Winter games </a:t>
            </a:r>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4716016" y="2492896"/>
            <a:ext cx="3300573" cy="1519561"/>
          </a:xfrm>
        </p:spPr>
        <p:txBody>
          <a:bodyPr>
            <a:noAutofit/>
          </a:bodyPr>
          <a:lstStyle/>
          <a:p>
            <a:r>
              <a:rPr lang="en-US" sz="2000" dirty="0"/>
              <a:t>In 1924 were established Olympic winter games, which were originally carried out in the same year, that summer. However, since 1994, the time of the winter Olympics shifted by two years relative to the time of the summer Games.</a:t>
            </a:r>
            <a:endParaRPr lang="ru-RU" sz="2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8520" y="0"/>
            <a:ext cx="4714876" cy="33569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0500" y="3356992"/>
            <a:ext cx="4796856" cy="35010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88173892"/>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6016" y="620688"/>
            <a:ext cx="3300984" cy="1463040"/>
          </a:xfrm>
        </p:spPr>
        <p:txBody>
          <a:bodyPr/>
          <a:lstStyle/>
          <a:p>
            <a:r>
              <a:rPr lang="en-US" dirty="0"/>
              <a:t>Where will the next game?</a:t>
            </a:r>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4716016" y="2204864"/>
            <a:ext cx="3300573" cy="1519561"/>
          </a:xfrm>
        </p:spPr>
        <p:txBody>
          <a:bodyPr>
            <a:noAutofit/>
          </a:bodyPr>
          <a:lstStyle/>
          <a:p>
            <a:r>
              <a:rPr lang="en-US" sz="2000" dirty="0"/>
              <a:t>The city, which will host the next Olympic games, determined on special session of IOC for 7 years before the date of the respective Games. The city will be chosen from several candidate cities submitted official bids</a:t>
            </a:r>
            <a:endParaRPr lang="ru-RU"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84584" y="627794"/>
            <a:ext cx="5172075" cy="56095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5868526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8024" y="764704"/>
            <a:ext cx="3300984" cy="720080"/>
          </a:xfrm>
        </p:spPr>
        <p:txBody>
          <a:bodyPr/>
          <a:lstStyle/>
          <a:p>
            <a:r>
              <a:rPr lang="en-US" dirty="0"/>
              <a:t>V</a:t>
            </a:r>
            <a:r>
              <a:rPr lang="en-US" dirty="0" smtClean="0"/>
              <a:t>oters</a:t>
            </a:r>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4716016" y="1700808"/>
            <a:ext cx="3300573" cy="1519561"/>
          </a:xfrm>
        </p:spPr>
        <p:txBody>
          <a:bodyPr>
            <a:noAutofit/>
          </a:bodyPr>
          <a:lstStyle/>
          <a:p>
            <a:r>
              <a:rPr lang="en-US" sz="2400" dirty="0"/>
              <a:t>Detection takes place by secret ballot by IOC members, except the representatives of the candidate countries and the President of the IOC.</a:t>
            </a:r>
            <a:endParaRPr lang="ru-RU" sz="2400"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79512" y="548680"/>
            <a:ext cx="4283968" cy="56886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62297033"/>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8024" y="692696"/>
            <a:ext cx="3300984" cy="1463040"/>
          </a:xfrm>
        </p:spPr>
        <p:txBody>
          <a:bodyPr/>
          <a:lstStyle/>
          <a:p>
            <a:r>
              <a:rPr lang="en-US" dirty="0" smtClean="0"/>
              <a:t>Paralympic </a:t>
            </a:r>
            <a:r>
              <a:rPr lang="en-US" dirty="0"/>
              <a:t>games</a:t>
            </a:r>
            <a:endParaRPr lang="ru-RU" dirty="0"/>
          </a:p>
        </p:txBody>
      </p:sp>
      <p:sp>
        <p:nvSpPr>
          <p:cNvPr id="3" name="Рисунок 2"/>
          <p:cNvSpPr>
            <a:spLocks noGrp="1"/>
          </p:cNvSpPr>
          <p:nvPr>
            <p:ph type="pic" idx="1"/>
          </p:nvPr>
        </p:nvSpPr>
        <p:spPr/>
      </p:sp>
      <p:sp>
        <p:nvSpPr>
          <p:cNvPr id="4" name="Текст 3"/>
          <p:cNvSpPr>
            <a:spLocks noGrp="1"/>
          </p:cNvSpPr>
          <p:nvPr>
            <p:ph type="body" sz="half" idx="2"/>
          </p:nvPr>
        </p:nvSpPr>
        <p:spPr>
          <a:xfrm>
            <a:off x="4788024" y="2420888"/>
            <a:ext cx="3300573" cy="1519561"/>
          </a:xfrm>
        </p:spPr>
        <p:txBody>
          <a:bodyPr>
            <a:noAutofit/>
          </a:bodyPr>
          <a:lstStyle/>
          <a:p>
            <a:r>
              <a:rPr lang="en-US" sz="2400" dirty="0"/>
              <a:t>In the same places of holding the Olympic games a few days later, the Paralympic games are held for people with disabilities.</a:t>
            </a:r>
            <a:endParaRPr lang="ru-RU" sz="24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4544" y="0"/>
            <a:ext cx="4896544" cy="32849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24544" y="3284984"/>
            <a:ext cx="4919674" cy="35730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808212221"/>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34</TotalTime>
  <Words>259</Words>
  <Application>Microsoft Office PowerPoint</Application>
  <PresentationFormat>Экран (4:3)</PresentationFormat>
  <Paragraphs>15</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Остин</vt:lpstr>
      <vt:lpstr>Olympic games</vt:lpstr>
      <vt:lpstr>How did these games?</vt:lpstr>
      <vt:lpstr>Who resumed?</vt:lpstr>
      <vt:lpstr>Summer games</vt:lpstr>
      <vt:lpstr>Winter games </vt:lpstr>
      <vt:lpstr>Where will the next game?</vt:lpstr>
      <vt:lpstr>Voters</vt:lpstr>
      <vt:lpstr>Paralympic games</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Katy</dc:creator>
  <cp:lastModifiedBy>lenovo</cp:lastModifiedBy>
  <cp:revision>7</cp:revision>
  <dcterms:created xsi:type="dcterms:W3CDTF">2017-10-25T19:47:54Z</dcterms:created>
  <dcterms:modified xsi:type="dcterms:W3CDTF">2023-08-29T07:09:51Z</dcterms:modified>
</cp:coreProperties>
</file>