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8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4/3/2018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4/3/2018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4/3/2018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4/3/2018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4/3/2018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4/3/2018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4/3/2018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пп.jpg"/>
          <p:cNvPicPr>
            <a:picLocks noChangeAspect="1"/>
          </p:cNvPicPr>
          <p:nvPr/>
        </p:nvPicPr>
        <p:blipFill>
          <a:blip r:embed="rId2" cstate="print"/>
          <a:stretch>
            <a:fillRect/>
          </a:stretch>
        </p:blipFill>
        <p:spPr>
          <a:xfrm>
            <a:off x="0" y="0"/>
            <a:ext cx="9144000" cy="6858000"/>
          </a:xfrm>
          <a:prstGeom prst="rect">
            <a:avLst/>
          </a:prstGeom>
        </p:spPr>
      </p:pic>
      <p:sp>
        <p:nvSpPr>
          <p:cNvPr id="2" name="Заголовок 1"/>
          <p:cNvSpPr>
            <a:spLocks noGrp="1"/>
          </p:cNvSpPr>
          <p:nvPr>
            <p:ph type="ctrTitle"/>
          </p:nvPr>
        </p:nvSpPr>
        <p:spPr>
          <a:xfrm>
            <a:off x="533400" y="2362200"/>
            <a:ext cx="7315200" cy="1905000"/>
          </a:xfrm>
        </p:spPr>
        <p:txBody>
          <a:bodyPr>
            <a:normAutofit/>
          </a:bodyPr>
          <a:lstStyle/>
          <a:p>
            <a:r>
              <a:rPr lang="en-US" sz="8800" dirty="0" smtClean="0">
                <a:solidFill>
                  <a:schemeClr val="accent3">
                    <a:lumMod val="50000"/>
                  </a:schemeClr>
                </a:solidFill>
                <a:latin typeface="ShellyAllegroC" pitchFamily="2" charset="0"/>
              </a:rPr>
              <a:t>wonders of nature</a:t>
            </a:r>
            <a:endParaRPr lang="ru-RU" sz="8800" dirty="0">
              <a:solidFill>
                <a:schemeClr val="accent3">
                  <a:lumMod val="50000"/>
                </a:schemeClr>
              </a:solidFill>
              <a:latin typeface="ShellyAllegroC" pitchFamily="2" charset="0"/>
            </a:endParaRPr>
          </a:p>
        </p:txBody>
      </p:sp>
      <p:sp>
        <p:nvSpPr>
          <p:cNvPr id="3" name="Подзаголовок 2"/>
          <p:cNvSpPr>
            <a:spLocks noGrp="1"/>
          </p:cNvSpPr>
          <p:nvPr>
            <p:ph type="subTitle" idx="1"/>
          </p:nvPr>
        </p:nvSpPr>
        <p:spPr/>
        <p:txBody>
          <a:bodyPr/>
          <a:lstStyle/>
          <a:p>
            <a:endParaRPr lang="ru-RU" dirty="0"/>
          </a:p>
        </p:txBody>
      </p:sp>
      <p:pic>
        <p:nvPicPr>
          <p:cNvPr id="6" name="Рисунок 5" descr="rvv7tcл.gif"/>
          <p:cNvPicPr>
            <a:picLocks noChangeAspect="1"/>
          </p:cNvPicPr>
          <p:nvPr/>
        </p:nvPicPr>
        <p:blipFill>
          <a:blip r:embed="rId3"/>
          <a:stretch>
            <a:fillRect/>
          </a:stretch>
        </p:blipFill>
        <p:spPr>
          <a:xfrm>
            <a:off x="6321546" y="4572000"/>
            <a:ext cx="2822454" cy="2464943"/>
          </a:xfrm>
          <a:prstGeom prst="rect">
            <a:avLst/>
          </a:prstGeom>
        </p:spPr>
      </p:pic>
      <p:pic>
        <p:nvPicPr>
          <p:cNvPr id="7" name="Рисунок 6" descr="849372546ен5.gif"/>
          <p:cNvPicPr>
            <a:picLocks noChangeAspect="1"/>
          </p:cNvPicPr>
          <p:nvPr/>
        </p:nvPicPr>
        <p:blipFill>
          <a:blip r:embed="rId4"/>
          <a:stretch>
            <a:fillRect/>
          </a:stretch>
        </p:blipFill>
        <p:spPr>
          <a:xfrm>
            <a:off x="4038600" y="5257800"/>
            <a:ext cx="2184400" cy="1790700"/>
          </a:xfrm>
          <a:prstGeom prst="rect">
            <a:avLst/>
          </a:prstGeom>
        </p:spPr>
      </p:pic>
      <p:pic>
        <p:nvPicPr>
          <p:cNvPr id="2050" name="Picture 2" descr="C:\Users\Администратор\Downloads\пн6.jpg"/>
          <p:cNvPicPr>
            <a:picLocks noChangeAspect="1" noChangeArrowheads="1"/>
          </p:cNvPicPr>
          <p:nvPr/>
        </p:nvPicPr>
        <p:blipFill>
          <a:blip r:embed="rId5"/>
          <a:srcRect/>
          <a:stretch>
            <a:fillRect/>
          </a:stretch>
        </p:blipFill>
        <p:spPr bwMode="auto">
          <a:xfrm>
            <a:off x="457200" y="4114800"/>
            <a:ext cx="3781132" cy="2514600"/>
          </a:xfrm>
          <a:prstGeom prst="rect">
            <a:avLst/>
          </a:prstGeom>
          <a:noFill/>
        </p:spPr>
      </p:pic>
      <p:pic>
        <p:nvPicPr>
          <p:cNvPr id="2051" name="Picture 3" descr="C:\Users\Администратор\Downloads\9_3ен.jpg"/>
          <p:cNvPicPr>
            <a:picLocks noChangeAspect="1" noChangeArrowheads="1"/>
          </p:cNvPicPr>
          <p:nvPr/>
        </p:nvPicPr>
        <p:blipFill>
          <a:blip r:embed="rId6"/>
          <a:srcRect/>
          <a:stretch>
            <a:fillRect/>
          </a:stretch>
        </p:blipFill>
        <p:spPr bwMode="auto">
          <a:xfrm>
            <a:off x="381000" y="381000"/>
            <a:ext cx="3918479" cy="2351088"/>
          </a:xfrm>
          <a:prstGeom prst="rect">
            <a:avLst/>
          </a:prstGeom>
          <a:noFill/>
        </p:spPr>
      </p:pic>
      <p:pic>
        <p:nvPicPr>
          <p:cNvPr id="2053" name="Picture 5" descr="C:\Users\Администратор\Downloads\horvatiya_45ее.jpg"/>
          <p:cNvPicPr>
            <a:picLocks noChangeAspect="1" noChangeArrowheads="1"/>
          </p:cNvPicPr>
          <p:nvPr/>
        </p:nvPicPr>
        <p:blipFill>
          <a:blip r:embed="rId7"/>
          <a:srcRect/>
          <a:stretch>
            <a:fillRect/>
          </a:stretch>
        </p:blipFill>
        <p:spPr bwMode="auto">
          <a:xfrm>
            <a:off x="5181600" y="381000"/>
            <a:ext cx="3637487" cy="234642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Users\Администратор\Downloads\п.jpg"/>
          <p:cNvPicPr>
            <a:picLocks noChangeAspect="1" noChangeArrowheads="1"/>
          </p:cNvPicPr>
          <p:nvPr/>
        </p:nvPicPr>
        <p:blipFill>
          <a:blip r:embed="rId2"/>
          <a:srcRect/>
          <a:stretch>
            <a:fillRect/>
          </a:stretch>
        </p:blipFill>
        <p:spPr bwMode="auto">
          <a:xfrm>
            <a:off x="1" y="-46199"/>
            <a:ext cx="9144000" cy="6904199"/>
          </a:xfrm>
          <a:prstGeom prst="rect">
            <a:avLst/>
          </a:prstGeom>
          <a:noFill/>
        </p:spPr>
      </p:pic>
      <p:sp>
        <p:nvSpPr>
          <p:cNvPr id="2" name="Заголовок 1"/>
          <p:cNvSpPr>
            <a:spLocks noGrp="1"/>
          </p:cNvSpPr>
          <p:nvPr>
            <p:ph type="title"/>
          </p:nvPr>
        </p:nvSpPr>
        <p:spPr/>
        <p:txBody>
          <a:bodyPr>
            <a:normAutofit/>
          </a:bodyPr>
          <a:lstStyle/>
          <a:p>
            <a:r>
              <a:rPr lang="es-ES" b="1" dirty="0" smtClean="0"/>
              <a:t>Gulf of Mexico, Florida, USA</a:t>
            </a:r>
            <a:r>
              <a:rPr lang="ru-RU" b="1" dirty="0" smtClean="0"/>
              <a:t> </a:t>
            </a:r>
            <a:endParaRPr lang="ru-RU" dirty="0"/>
          </a:p>
        </p:txBody>
      </p:sp>
      <p:sp>
        <p:nvSpPr>
          <p:cNvPr id="3" name="Содержимое 2"/>
          <p:cNvSpPr>
            <a:spLocks noGrp="1"/>
          </p:cNvSpPr>
          <p:nvPr>
            <p:ph idx="1"/>
          </p:nvPr>
        </p:nvSpPr>
        <p:spPr/>
        <p:txBody>
          <a:bodyPr>
            <a:normAutofit fontScale="92500"/>
          </a:bodyPr>
          <a:lstStyle/>
          <a:p>
            <a:r>
              <a:rPr lang="en-US" dirty="0" smtClean="0"/>
              <a:t>Red tides is a unique phenomenon caused by rapid reproduction of organisms (</a:t>
            </a:r>
            <a:r>
              <a:rPr lang="en-US" dirty="0" err="1" smtClean="0"/>
              <a:t>protists</a:t>
            </a:r>
            <a:r>
              <a:rPr lang="en-US" dirty="0" smtClean="0"/>
              <a:t>).</a:t>
            </a:r>
            <a:endParaRPr lang="ru-RU" dirty="0" smtClean="0"/>
          </a:p>
          <a:p>
            <a:r>
              <a:rPr lang="ru-RU" dirty="0" smtClean="0"/>
              <a:t> </a:t>
            </a:r>
            <a:r>
              <a:rPr lang="en-US" dirty="0" smtClean="0"/>
              <a:t>It is impossible to predict the exact time and place of one of the strangest natural wonders in our oceans, when the coastal waters of The Gulf fill the smallest organisms. Their becomes huge many (millions of), that creates mystical miracle from red, purple, brown and green flowers </a:t>
            </a:r>
            <a:r>
              <a:rPr lang="ru-RU" dirty="0" smtClean="0"/>
              <a:t/>
            </a:r>
            <a:br>
              <a:rPr lang="ru-RU" dirty="0" smtClean="0"/>
            </a:br>
            <a:r>
              <a:rPr lang="ru-RU" dirty="0" smtClean="0"/>
              <a:t> </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5122" name="Picture 2" descr="C:\Users\Администратор\Downloads\32_123ереркр.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C:\Users\Администратор\Downloads\рр.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fontScale="90000"/>
          </a:bodyPr>
          <a:lstStyle/>
          <a:p>
            <a:r>
              <a:rPr lang="en-US" dirty="0" err="1" smtClean="0"/>
              <a:t>Penitentes</a:t>
            </a:r>
            <a:r>
              <a:rPr lang="en-US" dirty="0" smtClean="0"/>
              <a:t>, the chain of Andes, Argentina</a:t>
            </a:r>
            <a:endParaRPr lang="ru-RU" dirty="0"/>
          </a:p>
        </p:txBody>
      </p:sp>
      <p:sp>
        <p:nvSpPr>
          <p:cNvPr id="3" name="Содержимое 2"/>
          <p:cNvSpPr>
            <a:spLocks noGrp="1"/>
          </p:cNvSpPr>
          <p:nvPr>
            <p:ph idx="1"/>
          </p:nvPr>
        </p:nvSpPr>
        <p:spPr/>
        <p:txBody>
          <a:bodyPr>
            <a:normAutofit/>
          </a:bodyPr>
          <a:lstStyle/>
          <a:p>
            <a:r>
              <a:rPr lang="en-US" dirty="0" err="1" smtClean="0"/>
              <a:t>Penitentes</a:t>
            </a:r>
            <a:r>
              <a:rPr lang="en-US" dirty="0" smtClean="0"/>
              <a:t>-a pointed formation of ice and snow, similar to stalactites in underground caves. They are formed on a huge plateau </a:t>
            </a:r>
            <a:r>
              <a:rPr lang="en-US" dirty="0" smtClean="0"/>
              <a:t>along </a:t>
            </a:r>
            <a:r>
              <a:rPr lang="en-US" dirty="0" smtClean="0"/>
              <a:t>the high mountains in South America</a:t>
            </a:r>
            <a:r>
              <a:rPr lang="en-US" dirty="0" smtClean="0"/>
              <a:t>.</a:t>
            </a:r>
            <a:endParaRPr lang="ru-RU" dirty="0" smtClean="0"/>
          </a:p>
          <a:p>
            <a:r>
              <a:rPr lang="ru-RU" dirty="0" smtClean="0"/>
              <a:t> </a:t>
            </a:r>
            <a:r>
              <a:rPr lang="en-US" dirty="0" smtClean="0"/>
              <a:t>Education, which are similar to the faithful people bowed in prayer, got its name from Spanish for "penitent". </a:t>
            </a:r>
            <a:r>
              <a:rPr lang="ru-RU" dirty="0" smtClean="0"/>
              <a:t/>
            </a:r>
            <a:br>
              <a:rPr lang="ru-RU" dirty="0" smtClean="0"/>
            </a:br>
            <a:r>
              <a:rPr lang="ru-RU" dirty="0" smtClean="0"/>
              <a:t> </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7170" name="Picture 2" descr="C:\Users\Администратор\Downloads\igla-0005.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8194" name="Picture 2" descr="C:\Users\Администратор\Downloads\igla-008нг7ш7.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C:\Users\Администратор\Downloads\niceimage.ru-60762пп.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en-US" dirty="0" smtClean="0">
                <a:latin typeface="Andalus" pitchFamily="18" charset="-78"/>
                <a:cs typeface="Andalus" pitchFamily="18" charset="-78"/>
              </a:rPr>
              <a:t>Nature has an extraordinary power to surprise. In the high mountains, vast meadows and vast oceans you can find real natural wonders. But sometimes our world is not just amazing, but also very strange.</a:t>
            </a:r>
            <a:endParaRPr lang="ru-RU" dirty="0">
              <a:cs typeface="Andalus" pitchFamily="18" charset="-78"/>
            </a:endParaRPr>
          </a:p>
        </p:txBody>
      </p:sp>
      <p:pic>
        <p:nvPicPr>
          <p:cNvPr id="9221" name="Picture 5" descr="C:\Users\Администратор\Downloads\gif-dlya-prezentaciy-32ее.gif"/>
          <p:cNvPicPr>
            <a:picLocks noChangeAspect="1" noChangeArrowheads="1" noCrop="1"/>
          </p:cNvPicPr>
          <p:nvPr/>
        </p:nvPicPr>
        <p:blipFill>
          <a:blip r:embed="rId3"/>
          <a:srcRect/>
          <a:stretch>
            <a:fillRect/>
          </a:stretch>
        </p:blipFill>
        <p:spPr bwMode="auto">
          <a:xfrm>
            <a:off x="1066800" y="4787900"/>
            <a:ext cx="8306439" cy="20701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Backgrounds_Green_abstract_blue_background_093133_пр.jpg"/>
          <p:cNvPicPr>
            <a:picLocks noChangeAspect="1"/>
          </p:cNvPicPr>
          <p:nvPr/>
        </p:nvPicPr>
        <p:blipFill>
          <a:blip r:embed="rId2"/>
          <a:stretch>
            <a:fillRect/>
          </a:stretch>
        </p:blipFill>
        <p:spPr>
          <a:xfrm>
            <a:off x="1" y="0"/>
            <a:ext cx="9143999" cy="6858000"/>
          </a:xfrm>
          <a:prstGeom prst="rect">
            <a:avLst/>
          </a:prstGeom>
        </p:spPr>
      </p:pic>
      <p:sp>
        <p:nvSpPr>
          <p:cNvPr id="2" name="Заголовок 1"/>
          <p:cNvSpPr>
            <a:spLocks noGrp="1"/>
          </p:cNvSpPr>
          <p:nvPr>
            <p:ph type="title"/>
          </p:nvPr>
        </p:nvSpPr>
        <p:spPr/>
        <p:txBody>
          <a:bodyPr>
            <a:noAutofit/>
          </a:bodyPr>
          <a:lstStyle/>
          <a:p>
            <a:r>
              <a:rPr lang="en-US" sz="9600" dirty="0" smtClean="0">
                <a:latin typeface="Kunstler Script" pitchFamily="66" charset="0"/>
              </a:rPr>
              <a:t>wonders of nature</a:t>
            </a:r>
            <a:endParaRPr lang="ru-RU" sz="9600" dirty="0"/>
          </a:p>
        </p:txBody>
      </p:sp>
      <p:sp>
        <p:nvSpPr>
          <p:cNvPr id="3" name="Содержимое 2"/>
          <p:cNvSpPr>
            <a:spLocks noGrp="1"/>
          </p:cNvSpPr>
          <p:nvPr>
            <p:ph idx="1"/>
          </p:nvPr>
        </p:nvSpPr>
        <p:spPr/>
        <p:txBody>
          <a:bodyPr/>
          <a:lstStyle/>
          <a:p>
            <a:r>
              <a:rPr lang="en-US" dirty="0" smtClean="0">
                <a:latin typeface="Andalus" pitchFamily="18" charset="-78"/>
                <a:cs typeface="Andalus" pitchFamily="18" charset="-78"/>
              </a:rPr>
              <a:t>Unusual phenomena, striking in their beauty and rarity, causing a feeling of delight and joy, admiration and surprise.</a:t>
            </a:r>
            <a:endParaRPr lang="ru-RU" dirty="0">
              <a:cs typeface="Andalus" pitchFamily="18" charset="-78"/>
            </a:endParaRPr>
          </a:p>
        </p:txBody>
      </p:sp>
      <p:pic>
        <p:nvPicPr>
          <p:cNvPr id="1026" name="Picture 2" descr="C:\Users\Администратор\Downloads\56.jpg"/>
          <p:cNvPicPr>
            <a:picLocks noChangeAspect="1" noChangeArrowheads="1"/>
          </p:cNvPicPr>
          <p:nvPr/>
        </p:nvPicPr>
        <p:blipFill>
          <a:blip r:embed="rId3"/>
          <a:srcRect/>
          <a:stretch>
            <a:fillRect/>
          </a:stretch>
        </p:blipFill>
        <p:spPr bwMode="auto">
          <a:xfrm>
            <a:off x="0" y="3962400"/>
            <a:ext cx="4114800" cy="2895601"/>
          </a:xfrm>
          <a:prstGeom prst="rect">
            <a:avLst/>
          </a:prstGeom>
          <a:noFill/>
        </p:spPr>
      </p:pic>
      <p:pic>
        <p:nvPicPr>
          <p:cNvPr id="1028" name="Picture 4" descr="C:\Users\Администратор\Downloads\2fons.ru-80470ап.jpg"/>
          <p:cNvPicPr>
            <a:picLocks noChangeAspect="1" noChangeArrowheads="1"/>
          </p:cNvPicPr>
          <p:nvPr/>
        </p:nvPicPr>
        <p:blipFill>
          <a:blip r:embed="rId4" cstate="print"/>
          <a:srcRect/>
          <a:stretch>
            <a:fillRect/>
          </a:stretch>
        </p:blipFill>
        <p:spPr bwMode="auto">
          <a:xfrm>
            <a:off x="5105400" y="3962400"/>
            <a:ext cx="4038600" cy="28956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C:\Users\Администратор\Downloads\b0d6d82adf4117a32115b8ec231723d6ее.jpg"/>
          <p:cNvPicPr>
            <a:picLocks noChangeAspect="1" noChangeArrowheads="1"/>
          </p:cNvPicPr>
          <p:nvPr/>
        </p:nvPicPr>
        <p:blipFill>
          <a:blip r:embed="rId2"/>
          <a:srcRect/>
          <a:stretch>
            <a:fillRect/>
          </a:stretch>
        </p:blipFill>
        <p:spPr bwMode="auto">
          <a:xfrm>
            <a:off x="0" y="-82061"/>
            <a:ext cx="9144000" cy="6940061"/>
          </a:xfrm>
          <a:prstGeom prst="rect">
            <a:avLst/>
          </a:prstGeom>
          <a:noFill/>
        </p:spPr>
      </p:pic>
      <p:sp>
        <p:nvSpPr>
          <p:cNvPr id="2" name="Заголовок 1"/>
          <p:cNvSpPr>
            <a:spLocks noGrp="1"/>
          </p:cNvSpPr>
          <p:nvPr>
            <p:ph type="title"/>
          </p:nvPr>
        </p:nvSpPr>
        <p:spPr/>
        <p:txBody>
          <a:bodyPr/>
          <a:lstStyle/>
          <a:p>
            <a:r>
              <a:rPr lang="en-US" dirty="0" smtClean="0"/>
              <a:t>Lake </a:t>
            </a:r>
            <a:r>
              <a:rPr lang="en-US" dirty="0" err="1" smtClean="0"/>
              <a:t>Hévíz</a:t>
            </a:r>
            <a:r>
              <a:rPr lang="en-US" dirty="0" smtClean="0"/>
              <a:t>, Hungary</a:t>
            </a:r>
            <a:endParaRPr lang="ru-RU" dirty="0"/>
          </a:p>
        </p:txBody>
      </p:sp>
      <p:sp>
        <p:nvSpPr>
          <p:cNvPr id="3" name="Содержимое 2"/>
          <p:cNvSpPr>
            <a:spLocks noGrp="1"/>
          </p:cNvSpPr>
          <p:nvPr>
            <p:ph idx="1"/>
          </p:nvPr>
        </p:nvSpPr>
        <p:spPr/>
        <p:txBody>
          <a:bodyPr/>
          <a:lstStyle/>
          <a:p>
            <a:r>
              <a:rPr lang="en-US" dirty="0" smtClean="0"/>
              <a:t>Lake </a:t>
            </a:r>
            <a:r>
              <a:rPr lang="en-US" dirty="0" err="1" smtClean="0"/>
              <a:t>Hévíz</a:t>
            </a:r>
            <a:r>
              <a:rPr lang="en-US" dirty="0" smtClean="0"/>
              <a:t> is the largest thermal lake in Europe and a place for those who want to improve their health by swimming in its healing waters. The lake is home to a huge number of blue, green algae and bacteria that treat people's ailments</a:t>
            </a:r>
            <a:endParaRPr lang="ru-RU" dirty="0" smtClean="0"/>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050" name="Picture 2" descr="C:\Users\Администратор\Downloads\heviz_thermalsee_3917678133еп.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074" name="Picture 2" descr="C:\Users\Администратор\Downloads\mailserviceее.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099" name="Picture 3" descr="C:\Users\Администратор\Downloads\c130f_0_11b421_e4dd2d40_origее.jpg"/>
          <p:cNvPicPr>
            <a:picLocks noChangeAspect="1" noChangeArrowheads="1"/>
          </p:cNvPicPr>
          <p:nvPr/>
        </p:nvPicPr>
        <p:blipFill>
          <a:blip r:embed="rId2"/>
          <a:srcRect/>
          <a:stretch>
            <a:fillRect/>
          </a:stretch>
        </p:blipFill>
        <p:spPr bwMode="auto">
          <a:xfrm>
            <a:off x="0" y="0"/>
            <a:ext cx="9144000" cy="6857999"/>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Администратор\Downloads\ее.jpg"/>
          <p:cNvPicPr>
            <a:picLocks noChangeAspect="1" noChangeArrowheads="1"/>
          </p:cNvPicPr>
          <p:nvPr/>
        </p:nvPicPr>
        <p:blipFill>
          <a:blip r:embed="rId2"/>
          <a:srcRect/>
          <a:stretch>
            <a:fillRect/>
          </a:stretch>
        </p:blipFill>
        <p:spPr bwMode="auto">
          <a:xfrm>
            <a:off x="0" y="0"/>
            <a:ext cx="9143999" cy="6858000"/>
          </a:xfrm>
          <a:prstGeom prst="rect">
            <a:avLst/>
          </a:prstGeom>
          <a:noFill/>
        </p:spPr>
      </p:pic>
      <p:sp>
        <p:nvSpPr>
          <p:cNvPr id="2" name="Заголовок 1"/>
          <p:cNvSpPr>
            <a:spLocks noGrp="1"/>
          </p:cNvSpPr>
          <p:nvPr>
            <p:ph type="title"/>
          </p:nvPr>
        </p:nvSpPr>
        <p:spPr/>
        <p:txBody>
          <a:bodyPr/>
          <a:lstStyle/>
          <a:p>
            <a:r>
              <a:rPr lang="en-US" dirty="0" smtClean="0"/>
              <a:t>Bonneville Salt Flat</a:t>
            </a:r>
            <a:endParaRPr lang="ru-RU" dirty="0"/>
          </a:p>
        </p:txBody>
      </p:sp>
      <p:sp>
        <p:nvSpPr>
          <p:cNvPr id="3" name="Содержимое 2"/>
          <p:cNvSpPr>
            <a:spLocks noGrp="1"/>
          </p:cNvSpPr>
          <p:nvPr>
            <p:ph idx="1"/>
          </p:nvPr>
        </p:nvSpPr>
        <p:spPr/>
        <p:txBody>
          <a:bodyPr>
            <a:normAutofit lnSpcReduction="10000"/>
          </a:bodyPr>
          <a:lstStyle/>
          <a:p>
            <a:r>
              <a:rPr lang="en-US" dirty="0" smtClean="0"/>
              <a:t>Bonneville Salt Flat is the driest part of salt lake city's salt lake. Although part of the lake still exists (one of the few In the world with access to the sea), most of it has already dried up</a:t>
            </a:r>
            <a:r>
              <a:rPr lang="en-US" dirty="0" smtClean="0"/>
              <a:t>.</a:t>
            </a:r>
            <a:endParaRPr lang="ru-RU" dirty="0" smtClean="0"/>
          </a:p>
          <a:p>
            <a:r>
              <a:rPr lang="en-US" dirty="0" smtClean="0"/>
              <a:t>Now on Bonneville Salt Flat there was only a lifeless white landscape. The white earth is actually the salt left behind by salt lake city after millions of years of being here. </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050" name="Picture 2" descr="C:\Users\Администратор\Downloads\Bonneville_Salt_Flats_viewed_from_I-80кк.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074" name="Picture 2" descr="C:\Users\Администратор\Downloads\23396197.aksf1a1449кк.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TotalTime>
  <Words>335</Words>
  <PresentationFormat>Экран (4:3)</PresentationFormat>
  <Paragraphs>15</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Office Theme</vt:lpstr>
      <vt:lpstr>wonders of nature</vt:lpstr>
      <vt:lpstr>wonders of nature</vt:lpstr>
      <vt:lpstr>Lake Hévíz, Hungary</vt:lpstr>
      <vt:lpstr>Слайд 4</vt:lpstr>
      <vt:lpstr>Слайд 5</vt:lpstr>
      <vt:lpstr>Слайд 6</vt:lpstr>
      <vt:lpstr>Bonneville Salt Flat</vt:lpstr>
      <vt:lpstr>Слайд 8</vt:lpstr>
      <vt:lpstr>Слайд 9</vt:lpstr>
      <vt:lpstr>Gulf of Mexico, Florida, USA </vt:lpstr>
      <vt:lpstr>Слайд 11</vt:lpstr>
      <vt:lpstr>Penitentes, the chain of Andes, Argentina</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wonders of nature</dc:title>
  <dc:creator>Администратор</dc:creator>
  <cp:lastModifiedBy>Администратор</cp:lastModifiedBy>
  <cp:revision>9</cp:revision>
  <dcterms:created xsi:type="dcterms:W3CDTF">2018-03-29T16:10:15Z</dcterms:created>
  <dcterms:modified xsi:type="dcterms:W3CDTF">2018-04-03T12:47:20Z</dcterms:modified>
</cp:coreProperties>
</file>