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834B4-23E4-487E-9F33-BAFD3DB33B38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F6B86-E5C0-4737-BC6F-34B499173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нравственных качеств у детей с ОВЗ в ходе кружковой деятельности «Знакомство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со сказкой»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</a:t>
            </a:r>
            <a:endParaRPr lang="ru-RU" sz="2800" b="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P1040659_-_копия_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02075" y="1056481"/>
            <a:ext cx="4457700" cy="4286250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Одной из задач ФГОС является формирование позитивных нравственных качеств детей: любви, терпения, доброты, уважения, мужества, благородства, достоинства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Кружок «Калейдоскоп сказок».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kak-lisa_letal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3600400" cy="4248472"/>
          </a:xfrm>
        </p:spPr>
      </p:pic>
      <p:pic>
        <p:nvPicPr>
          <p:cNvPr id="10" name="Содержимое 9" descr="kot-uchyony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44824"/>
            <a:ext cx="4038600" cy="424847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 на основе произведений русской культуры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murom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620688"/>
            <a:ext cx="5111750" cy="511256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 Формирование многих личностных черт зависит от степени освоения ребёнком родной культуры.</a:t>
            </a:r>
          </a:p>
          <a:p>
            <a:pPr>
              <a:buFontTx/>
              <a:buChar char="-"/>
            </a:pPr>
            <a:r>
              <a:rPr lang="ru-RU" dirty="0" smtClean="0"/>
              <a:t>  Ребёнок присваивает нормы, ценности своего народа.</a:t>
            </a:r>
          </a:p>
          <a:p>
            <a:pPr>
              <a:buFontTx/>
              <a:buChar char="-"/>
            </a:pPr>
            <a:r>
              <a:rPr lang="ru-RU" dirty="0" smtClean="0"/>
              <a:t> Одной из задач социализации является процесс самоидентификации. Ребёнок должен чувствовать принадлежность к группе (от семьи до этноса).</a:t>
            </a:r>
          </a:p>
          <a:p>
            <a:pPr>
              <a:buFontTx/>
              <a:buChar char="-"/>
            </a:pPr>
            <a:r>
              <a:rPr lang="ru-RU" dirty="0" smtClean="0"/>
              <a:t> Русская культура богата сказками, </a:t>
            </a:r>
            <a:r>
              <a:rPr lang="ru-RU" dirty="0" err="1" smtClean="0"/>
              <a:t>потешками</a:t>
            </a:r>
            <a:r>
              <a:rPr lang="ru-RU" dirty="0" smtClean="0"/>
              <a:t>, колыбельными, легендами. Она передаёт мудрость русского народа. В ней заложены нравственные основы и способы воспитания.</a:t>
            </a:r>
          </a:p>
          <a:p>
            <a:pPr>
              <a:buFontTx/>
              <a:buChar char="-"/>
            </a:pPr>
            <a:r>
              <a:rPr lang="ru-RU" dirty="0" smtClean="0"/>
              <a:t> Наша задача, как педагогов, целенаправленно управлять этим процессом.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 в кружке – это всегда увлекательной путешествие в мир сказок !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9920_1f203e0b3263a804c111a68e5fd0b1e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12776"/>
            <a:ext cx="6840760" cy="42484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Приёмы, методы работы со сказкой</a:t>
            </a:r>
            <a:br>
              <a:rPr lang="ru-RU" sz="3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Беседа. Что, как, почему, чему учат?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Действия. Ласковое обращение, слова поддержки, внимательное отношение друг к другу.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Юмор. Сочиняем добрые небылицы про друзей.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Погружение в сказку. Превращаемся в героев или становимся помощниками.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Учимся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Изображаем бушующее море, котика, который растянулся на солнышке или сварливую бабу.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Использование карточек, помогающих выразить своё отношение к событиям и героям в сказках.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Драматизация.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Поиск похожих ситуаций в разных произведениях.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Предварительная работа.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учётом возрастных особенностей.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Через эстетическое восприятие.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Изображение персонажей.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Путешествие в сказку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G_20170118_1555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1" y="1600200"/>
            <a:ext cx="3456385" cy="4637112"/>
          </a:xfrm>
        </p:spPr>
      </p:pic>
      <p:pic>
        <p:nvPicPr>
          <p:cNvPr id="14" name="Содержимое 13" descr="IMG_20170118_1554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8064" y="1628800"/>
            <a:ext cx="3193926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Играем со сказкой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70118_1523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1" y="1600200"/>
            <a:ext cx="3240360" cy="4525963"/>
          </a:xfrm>
        </p:spPr>
      </p:pic>
      <p:pic>
        <p:nvPicPr>
          <p:cNvPr id="7" name="Содержимое 6" descr="IMG_20161025_1200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484784"/>
            <a:ext cx="3240360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Играем со сказкой и развиваемся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70201_1601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1" y="1600200"/>
            <a:ext cx="8627797" cy="48531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274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Формирование нравственных качеств у детей с ОВЗ в ходе кружковой деятельности «Знакомство со сказкой» </vt:lpstr>
      <vt:lpstr>Духовно-нравственное воспитание</vt:lpstr>
      <vt:lpstr>Кружок «Калейдоскоп сказок». </vt:lpstr>
      <vt:lpstr>Духовно-нравственное воспитание на основе произведений русской культуры</vt:lpstr>
      <vt:lpstr>Занятия  в кружке – это всегда увлекательной путешествие в мир сказок ! </vt:lpstr>
      <vt:lpstr>Приёмы, методы работы со сказкой </vt:lpstr>
      <vt:lpstr>Путешествие в сказку</vt:lpstr>
      <vt:lpstr>Играем со сказкой</vt:lpstr>
      <vt:lpstr>Играем со сказкой и развиваемся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2017-04-17T15:10:36Z</dcterms:created>
  <dcterms:modified xsi:type="dcterms:W3CDTF">2023-08-30T07:14:12Z</dcterms:modified>
</cp:coreProperties>
</file>