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62" r:id="rId7"/>
    <p:sldId id="257" r:id="rId8"/>
    <p:sldId id="258" r:id="rId9"/>
    <p:sldId id="259" r:id="rId10"/>
    <p:sldId id="260" r:id="rId11"/>
    <p:sldId id="263" r:id="rId12"/>
    <p:sldId id="26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08" y="-6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517013"/>
            <a:ext cx="8689976" cy="593329"/>
          </a:xfrm>
        </p:spPr>
        <p:txBody>
          <a:bodyPr>
            <a:normAutofit/>
          </a:bodyPr>
          <a:lstStyle/>
          <a:p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МКДОУ </a:t>
            </a: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оныровский детский сад «Ромашка»</a:t>
            </a:r>
            <a:endParaRPr lang="ru-RU" sz="1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011" y="1397727"/>
            <a:ext cx="9757365" cy="4794068"/>
          </a:xfrm>
        </p:spPr>
        <p:txBody>
          <a:bodyPr>
            <a:normAutofit/>
          </a:bodyPr>
          <a:lstStyle/>
          <a:p>
            <a:r>
              <a:rPr lang="ru-RU" sz="2800" b="1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Многофункциональные дидактические пособия – как многоплановое педагогическое явление в ДОУ</a:t>
            </a:r>
            <a:endParaRPr lang="ru-RU" sz="2800" b="1" cap="non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cap="none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cap="non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cap="none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/>
            <a:r>
              <a:rPr lang="ru-RU" sz="24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algn="r"/>
            <a:r>
              <a:rPr lang="ru-RU" sz="24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Самойлова М.В.</a:t>
            </a:r>
          </a:p>
          <a:p>
            <a:pPr algn="r"/>
            <a:endParaRPr lang="ru-RU" cap="non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148" y="2706351"/>
            <a:ext cx="7528560" cy="348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962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914399"/>
            <a:ext cx="5934969" cy="1306285"/>
          </a:xfrm>
        </p:spPr>
        <p:txBody>
          <a:bodyPr>
            <a:noAutofit/>
          </a:bodyPr>
          <a:lstStyle/>
          <a:p>
            <a:r>
              <a:rPr lang="ru-RU" sz="40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«Кто, где живет?»</a:t>
            </a:r>
            <a:br>
              <a:rPr lang="ru-RU" sz="40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0914" y="1966646"/>
            <a:ext cx="5934949" cy="3158347"/>
          </a:xfrm>
        </p:spPr>
        <p:txBody>
          <a:bodyPr>
            <a:noAutofit/>
          </a:bodyPr>
          <a:lstStyle/>
          <a:p>
            <a:pPr algn="l"/>
            <a:r>
              <a:rPr lang="ru-RU" sz="2000" u="sng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Закрепить названия домашних и диких животных, места их проживания, обитания, развивать правильность звукопроизношения.</a:t>
            </a:r>
          </a:p>
          <a:p>
            <a:pPr algn="l"/>
            <a:r>
              <a:rPr lang="ru-RU" sz="2000" u="sng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 цветном модуле, на одном спектре размещена карточка – «Подворье» (сарай), на другом спектре карточка – « Лес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Дети </a:t>
            </a: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выбирают животных, соотносят их с местом их обитания: «Корова в сарае», «Лиса живет в лесу», одновременно закрепляют звукопроизношение: «</a:t>
            </a:r>
            <a:r>
              <a:rPr lang="ru-RU" sz="20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му-му</a:t>
            </a: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-ее».</a:t>
            </a: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7170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1375954"/>
          </a:xfrm>
        </p:spPr>
        <p:txBody>
          <a:bodyPr>
            <a:normAutofit/>
          </a:bodyPr>
          <a:lstStyle/>
          <a:p>
            <a:r>
              <a:rPr lang="ru-RU" sz="40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</a:t>
            </a:r>
            <a:r>
              <a:rPr lang="ru-RU" sz="4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 «Посчитай»</a:t>
            </a:r>
            <a:endParaRPr lang="ru-RU" sz="4000" b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l"/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закрепить счет до 10. </a:t>
            </a: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устанавливать соответствие между количеством предметов, и 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цифрой.</a:t>
            </a:r>
          </a:p>
          <a:p>
            <a:pPr algn="l"/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Расположить картинку под соответствующую цифру, считая вслух предметы.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672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2268373"/>
          </a:xfrm>
        </p:spPr>
        <p:txBody>
          <a:bodyPr>
            <a:normAutofit/>
          </a:bodyPr>
          <a:lstStyle/>
          <a:p>
            <a:pPr algn="l"/>
            <a:r>
              <a:rPr lang="ru-RU" sz="2400" b="1" u="sng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24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</a:t>
            </a: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организованные и систематически проводимые игры помогают развитию связной речи, пополняют словарный запас, делают речь детей более грамотной, выразительной. Ребенок, решая несложные развивающие игровые задания, радуется своим результатам, достижениям. А хорошее настроение – это залог успешного развития!</a:t>
            </a:r>
            <a:b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685" y="2886891"/>
            <a:ext cx="6910252" cy="368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883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326572"/>
            <a:ext cx="10364451" cy="809897"/>
          </a:xfrm>
        </p:spPr>
        <p:txBody>
          <a:bodyPr/>
          <a:lstStyle/>
          <a:p>
            <a:r>
              <a:rPr lang="ru-RU" cap="none" dirty="0"/>
              <a:t>Волшебные круги Луллия</a:t>
            </a:r>
          </a:p>
        </p:txBody>
      </p:sp>
      <p:pic>
        <p:nvPicPr>
          <p:cNvPr id="3" name="Picture 2" descr="https://nsportal.ru/sites/default/files/2021/02/02/20201118_0928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985" y="1352006"/>
            <a:ext cx="4818017" cy="361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nsportal.ru/sites/default/files/2021/04/12/20210406_1712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6889" y="2423160"/>
            <a:ext cx="4868092" cy="3651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635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04889"/>
          </a:xfrm>
        </p:spPr>
        <p:txBody>
          <a:bodyPr>
            <a:normAutofit fontScale="90000"/>
          </a:bodyPr>
          <a:lstStyle/>
          <a:p>
            <a:r>
              <a:rPr lang="ru-RU" cap="none" dirty="0" smtClean="0"/>
              <a:t>Мнемотаблицы</a:t>
            </a:r>
            <a:endParaRPr lang="ru-RU" cap="none" dirty="0"/>
          </a:p>
        </p:txBody>
      </p:sp>
      <p:pic>
        <p:nvPicPr>
          <p:cNvPr id="3" name="Picture 6" descr="E:\М А Р И Н А\в сад\фото 2021\IMG_20211126_1627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775" y="1350282"/>
            <a:ext cx="4883150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P11403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1943" y="2200274"/>
            <a:ext cx="4747260" cy="3560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7010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648580"/>
          </a:xfrm>
        </p:spPr>
        <p:txBody>
          <a:bodyPr/>
          <a:lstStyle/>
          <a:p>
            <a:r>
              <a:rPr lang="ru-RU" cap="none" dirty="0" smtClean="0"/>
              <a:t>Кубик </a:t>
            </a:r>
            <a:r>
              <a:rPr lang="ru-RU" cap="none" dirty="0" err="1" smtClean="0"/>
              <a:t>Блума</a:t>
            </a:r>
            <a:r>
              <a:rPr lang="ru-RU" cap="none" dirty="0" smtClean="0"/>
              <a:t> </a:t>
            </a:r>
            <a:endParaRPr lang="ru-RU" cap="none" dirty="0"/>
          </a:p>
        </p:txBody>
      </p:sp>
      <p:pic>
        <p:nvPicPr>
          <p:cNvPr id="3074" name="Picture 2" descr="https://nsportal.ru/sites/default/files/styles/media_gallery_large/public/gallery/2023/02/05/img_20230112_160808.jpg?itok=WIe1-pi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8904" y="1572728"/>
            <a:ext cx="3042194" cy="4854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Многофункциональное дидактическое пособие «Занимательный куб (Кызыклы  шакмак)» | Дошкольное образование | СОВРЕМЕННЫЙ УРОК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45141" y="1712897"/>
            <a:ext cx="6206036" cy="4573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547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Занимательная карусель</a:t>
            </a:r>
            <a:endParaRPr lang="ru-RU" b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xinto\Desktop\вава\IMG_20230822_1545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670" y="1885948"/>
            <a:ext cx="5425443" cy="305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xinto\Desktop\вава\IMG_20230822_154504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448133" y="1328455"/>
            <a:ext cx="2761355" cy="490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40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6"/>
            <a:ext cx="10364451" cy="5634365"/>
          </a:xfrm>
        </p:spPr>
        <p:txBody>
          <a:bodyPr>
            <a:noAutofit/>
          </a:bodyPr>
          <a:lstStyle/>
          <a:p>
            <a:pPr algn="l"/>
            <a:r>
              <a:rPr lang="ru-RU" sz="2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</a:t>
            </a:r>
            <a:r>
              <a:rPr lang="ru-RU" sz="24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дидактического пособия «Занимательная карусель» </a:t>
            </a:r>
            <a:r>
              <a:rPr lang="ru-RU" sz="2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требованиям ФГОС.</a:t>
            </a:r>
            <a:br>
              <a:rPr lang="ru-RU" sz="2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Трансформируемость</a:t>
            </a: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предполагает возможность его изменения в зависимости от образовательной ситуации, в том числе от меняющихся интересов и возможностей детей.</a:t>
            </a:r>
            <a:b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Полифункциональность</a:t>
            </a: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</a:t>
            </a: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использовать в различных областях, в зависимости от поставленных задач, возрастных и индивидуальных особенностей детей.</a:t>
            </a:r>
            <a:b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</a:t>
            </a: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«</a:t>
            </a: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Занимательная карусель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использоваться в игровой деятельности, в НОД, в самостоятельной деятельности детей, в коррекционной работе.</a:t>
            </a:r>
            <a:b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</a:t>
            </a: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</a:t>
            </a: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находится в свободном доступе для детей. Дети могут самостоятельно использовать её по своему желанию.</a:t>
            </a:r>
            <a:b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изготовлено </a:t>
            </a: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безопасных материалов, которые поддаются влажной уборке, не представляют угрозы для жизни и здоровья детей.</a:t>
            </a:r>
            <a:b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371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1297577"/>
          </a:xfrm>
        </p:spPr>
        <p:txBody>
          <a:bodyPr>
            <a:normAutofit fontScale="90000"/>
          </a:bodyPr>
          <a:lstStyle/>
          <a:p>
            <a:r>
              <a:rPr lang="ru-RU" sz="36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«Найди овощ (фрукт) по цвету»</a:t>
            </a:r>
            <a:endParaRPr lang="ru-RU" sz="3600" b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41111" y="822612"/>
            <a:ext cx="3128291" cy="497934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закрепление согласования прилагательного с именем существительным.</a:t>
            </a:r>
          </a:p>
          <a:p>
            <a:pPr algn="l"/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Выбрать кружочек с овощем (фруктом), положить его на соответствующий цвету модуль, дать правильный ответ: «Красный помидор» и т.д.</a:t>
            </a: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39943" y="42454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9588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1297577"/>
          </a:xfrm>
        </p:spPr>
        <p:txBody>
          <a:bodyPr>
            <a:normAutofit/>
          </a:bodyPr>
          <a:lstStyle/>
          <a:p>
            <a:r>
              <a:rPr lang="ru-RU" sz="40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</a:t>
            </a:r>
            <a:r>
              <a:rPr lang="ru-RU" sz="4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«Что, где растет?»</a:t>
            </a:r>
            <a:endParaRPr lang="ru-RU" sz="4000" b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24180" y="353973"/>
            <a:ext cx="3494131" cy="5561658"/>
          </a:xfrm>
          <a:prstGeom prst="roundRect">
            <a:avLst>
              <a:gd name="adj" fmla="val 25592"/>
            </a:avLst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l"/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Закрепить название овощей (фруктов) и место их произрастания. Учить правильно проговаривать формы имен существительных с предлогами, составлять простые предложения.</a:t>
            </a:r>
          </a:p>
          <a:p>
            <a:pPr algn="l"/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На модули расположить карточки: «сад, огород», необходимо выбрать овощи и фрукты и расположить их по соответствующим лентам, давая правильный ответ: «Морковь растет на грядке в огороде» и т.д.</a:t>
            </a: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968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1441269"/>
          </a:xfrm>
        </p:spPr>
        <p:txBody>
          <a:bodyPr/>
          <a:lstStyle/>
          <a:p>
            <a:r>
              <a:rPr lang="ru-RU" sz="40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</a:t>
            </a:r>
            <a:r>
              <a:rPr lang="ru-RU" sz="4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«Большой-маленький</a:t>
            </a: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cap="none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0988" y="2211512"/>
            <a:ext cx="6337755" cy="3579689"/>
          </a:xfrm>
        </p:spPr>
        <p:txBody>
          <a:bodyPr>
            <a:noAutofit/>
          </a:bodyPr>
          <a:lstStyle/>
          <a:p>
            <a:pPr algn="l"/>
            <a:r>
              <a:rPr lang="ru-RU" sz="2000" u="sng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формы согласования имен прилагательных и имен существительных в нужном падеже, роде, числе.</a:t>
            </a:r>
          </a:p>
          <a:p>
            <a:pPr algn="l"/>
            <a:r>
              <a:rPr lang="ru-RU" sz="2000" u="sng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один кармашек на цветовом модуле вставляется изображение больших предметов, в другой кармашек – маленьких предметов. Дети находят кружочки с изображением маленьких предметов, соотносят их с соответствующей картинкой: «Большой карандаш (маленькое ведро)», проговаривая окончание прилагательных и имен существительных.</a:t>
            </a:r>
          </a:p>
          <a:p>
            <a:pPr algn="l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51834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128</TotalTime>
  <Words>283</Words>
  <Application>Microsoft Office PowerPoint</Application>
  <PresentationFormat>Произвольный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Капля</vt:lpstr>
      <vt:lpstr>МКДОУ Поныровский детский сад «Ромашка»</vt:lpstr>
      <vt:lpstr>Волшебные круги Луллия</vt:lpstr>
      <vt:lpstr>Мнемотаблицы</vt:lpstr>
      <vt:lpstr>Кубик Блума </vt:lpstr>
      <vt:lpstr>Занимательная карусель</vt:lpstr>
      <vt:lpstr>Соответствие дидактического пособия «Занимательная карусель» требованиям ФГОС. Трансформируемость Пособие предполагает возможность его изменения в зависимости от образовательной ситуации, в том числе от меняющихся интересов и возможностей детей. Полифункциональность Пособие можно использовать в различных областях, в зависимости от поставленных задач, возрастных и индивидуальных особенностей детей. Вариативность Пособие «Занимательная карусель» может использоваться в игровой деятельности, в НОД, в самостоятельной деятельности детей, в коррекционной работе. Доступность Пособие находится в свободном доступе для детей. Дети могут самостоятельно использовать её по своему желанию. Безопасность Пособие изготовлено из безопасных материалов, которые поддаются влажной уборке, не представляют угрозы для жизни и здоровья детей.   </vt:lpstr>
      <vt:lpstr>Дидактическая игра «Найди овощ (фрукт) по цвету»</vt:lpstr>
      <vt:lpstr>Дидактическая игра «Что, где растет?»</vt:lpstr>
      <vt:lpstr>Дидактическая игра «Большой-маленький»</vt:lpstr>
      <vt:lpstr>Дидактическая игра «Кто, где живет?» </vt:lpstr>
      <vt:lpstr>Дидактическая игра «Посчитай»</vt:lpstr>
      <vt:lpstr>Вывод: Правильно организованные и систематически проводимые игры помогают развитию связной речи, пополняют словарный запас, делают речь детей более грамотной, выразительной. Ребенок, решая несложные развивающие игровые задания, радуется своим результатам, достижениям. А хорошее настроение – это залог успешного развития!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МНОГОФУНКЦИОНАЛЬНОЕ</dc:title>
  <dc:creator>BFG9000</dc:creator>
  <cp:lastModifiedBy>Алексей Самойлов</cp:lastModifiedBy>
  <cp:revision>26</cp:revision>
  <dcterms:created xsi:type="dcterms:W3CDTF">2023-08-14T10:14:12Z</dcterms:created>
  <dcterms:modified xsi:type="dcterms:W3CDTF">2023-08-30T08:41:46Z</dcterms:modified>
</cp:coreProperties>
</file>