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1EB6AD-578D-4C15-527F-A95EACCE0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089FD0-5AD7-041E-E50F-B93F0C5C4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299C25-B37A-AC1A-B131-870EB9F9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D8B12A-485D-104C-6C28-6197AD85F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BFDB5B-D7D5-0D78-9608-0CCBCB89E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10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1C43FD-68CF-F870-D964-64E503C03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7EE39A-CC4E-29C8-8BFA-BE5EF0813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C2D27B-54E2-31DF-1BA0-D8A5D0651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2569BF-6CFC-A00D-9BD4-7E8FB6215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FCE8E2-5436-8AEC-55F4-D5B2E8BB1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728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AF6F217-B39E-9624-1142-1D885C0DCD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B3C6DF-35B5-A10C-B3ED-578DB506E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7F893E-BD8B-20A7-688A-5E6E59757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DF8D8F-28B8-839B-EDCF-7E75CA99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10E993-0A3D-FC92-ECC2-1E896D28A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422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6F598-B0B6-5FE0-C041-C41428DE6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7D4A94-65D4-81FF-81AE-19CE3F0E9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A4D8FD-65A3-23DA-2235-82B5585D2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DAE370-854B-222E-2638-3D15A646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6B7971-4EDB-D15E-BC64-38844B898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68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E151A-6571-C95D-E03C-7901A36F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4A89FA-EB3E-4EB5-24E6-A23CE3D36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3FECD3-A03C-6AC0-B843-2660F5A2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1323BB-5675-72CF-2EF2-50FD84F81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02AE26-3A9F-6A76-4EA6-3095B4B2F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4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BAC83-9E73-6010-2E14-F09603151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F1EC1B-A871-E06D-DFE6-7AD3F93BB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65A0C2-0259-DF18-FF60-0C6A3CDB0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271E3B-7F7F-4482-9B02-1E72229AA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3EFD60-662B-B89F-93FE-F23D85CFE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8A0D0D-DEF2-34EE-9953-0E7F2E298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77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AC6EC6-5E71-2B99-43D0-98C39E47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DAAE0E-1B30-FD71-7E31-42BACD884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A95C22-D980-1624-4DA6-2B35C4557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72E092-6C2C-2AC8-453D-2B276E9B47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7D4DA7-5E9E-49DF-9D79-B51EA72209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27B593-B5A9-EE5C-0B5D-F08385EF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BECF108-5F80-8C3B-67C2-7B7AFD820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E0A280A-76B4-B1D8-E075-BBDBF64E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2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BD1BA-9C82-BC46-EF49-1433E03A7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5BCD2C-0654-EAD0-0951-FD4E6AD91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27C44F-5C3D-22F4-54FD-4354D9AAA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5712B0-A74F-4DDD-87BA-E8D57C2A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3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E8FDD3D-AF1C-411B-BA0B-06E00E3A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14AC64-C788-5575-CA4B-DBA43FEA3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4941EE-ADEE-AC87-57DF-51B2A934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5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69A685-F44E-095F-C4D7-A5257C7A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C07DE9-81EE-E8F3-A2D7-27C920F8F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B14809-088F-89EF-A5A3-A04CE8B70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4D0456-18B9-BCDD-C248-DA9019B9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DB5926-D0C4-5244-5293-CB00490C0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938FFB-F0B5-0799-72F6-050677B29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46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54C4E-B71B-D6E6-FA9D-6CA355D8E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25E6E6-FCEB-68F7-3FEE-BB86655738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C9CC97-A63F-CF83-31C5-8016A590A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2C780D-7C62-6D77-7672-3A4C5D445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A6749C-0937-8C9A-7D23-0ABF8E1DF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8627DC-B42A-72D7-E5DF-C4B829F0E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0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E5BAE-1C3F-29B0-E706-DA2CF8F9A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BE832D-9FE0-1DB9-F889-BF269A3F6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9782AC-A8B8-7D2A-F765-BDF0724A32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F2270-267B-4CBA-A09D-F25F5EF646C5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55A507-91F6-11AF-FF3E-B09CBAFF7C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F98CF4-9ED1-B7AB-7F5E-561C56605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D369E-49A1-496E-B500-C8E8413B2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7DD713-2123-60EB-9E0D-36BFFE42D3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7849"/>
            <a:ext cx="12191999" cy="1512351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Тема: Царство Растения. Внешнее строение и общая характеристика растений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5116EA-4B05-BB53-EAC3-45E5D28E5B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7E4156-F0A6-61A9-17B1-59FA6ACD40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9"/>
          <a:stretch/>
        </p:blipFill>
        <p:spPr bwMode="auto">
          <a:xfrm>
            <a:off x="1724463" y="1600200"/>
            <a:ext cx="8743071" cy="477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05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67EED-2328-19BD-EAB8-343680D2C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Жизненная форма – общий внешний облик растения.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FF8056-A99C-0996-4ABD-492A1A057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D855472D-652C-F57E-0FAC-A5E284E3ACAF}"/>
              </a:ext>
            </a:extLst>
          </p:cNvPr>
          <p:cNvSpPr/>
          <p:nvPr/>
        </p:nvSpPr>
        <p:spPr>
          <a:xfrm>
            <a:off x="1266094" y="4378985"/>
            <a:ext cx="3798277" cy="153337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КУСТАРНИЧКИ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792447F4-EC47-A7F9-132E-5A6A7F05F138}"/>
              </a:ext>
            </a:extLst>
          </p:cNvPr>
          <p:cNvSpPr/>
          <p:nvPr/>
        </p:nvSpPr>
        <p:spPr>
          <a:xfrm>
            <a:off x="616635" y="1638129"/>
            <a:ext cx="3798277" cy="153337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ДЕРЕВО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99008B9A-868D-4437-AFC3-DF1F00B99079}"/>
              </a:ext>
            </a:extLst>
          </p:cNvPr>
          <p:cNvSpPr/>
          <p:nvPr/>
        </p:nvSpPr>
        <p:spPr>
          <a:xfrm>
            <a:off x="6535030" y="4378985"/>
            <a:ext cx="3798277" cy="153337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ТРАВЫ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BA6BFF2-B402-D741-822C-B25BA560CEE0}"/>
              </a:ext>
            </a:extLst>
          </p:cNvPr>
          <p:cNvSpPr/>
          <p:nvPr/>
        </p:nvSpPr>
        <p:spPr>
          <a:xfrm>
            <a:off x="7777088" y="1533379"/>
            <a:ext cx="3798277" cy="153337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КУСТАРНИК</a:t>
            </a:r>
          </a:p>
        </p:txBody>
      </p:sp>
    </p:spTree>
    <p:extLst>
      <p:ext uri="{BB962C8B-B14F-4D97-AF65-F5344CB8AC3E}">
        <p14:creationId xmlns:p14="http://schemas.microsoft.com/office/powerpoint/2010/main" val="260565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A9ECD-6B8F-AA65-0170-B9556D9E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83" y="1693898"/>
            <a:ext cx="6111240" cy="3390949"/>
          </a:xfrm>
        </p:spPr>
        <p:txBody>
          <a:bodyPr>
            <a:noAutofit/>
          </a:bodyPr>
          <a:lstStyle/>
          <a:p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Ботаника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– наука, изучающая царство растений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Дикорастущие растения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– произрастают в природе независимо от усилий человека.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Культурные растения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– выращиваются человеком.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Декоративные растения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– для украшения жилья, газонов, парков.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9937F9-3926-6B09-8119-4F01EE68A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09291"/>
            <a:ext cx="10515600" cy="21676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A734B6A-2809-3EBB-D6BB-A17322173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33"/>
          <a:stretch/>
        </p:blipFill>
        <p:spPr bwMode="auto">
          <a:xfrm>
            <a:off x="6949440" y="465374"/>
            <a:ext cx="4417255" cy="59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67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58A94-F2E7-3D97-3115-56161B965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455" y="18255"/>
            <a:ext cx="10515600" cy="530385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Внешнее строение растений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EF024C-98C9-1A7B-1DF2-DAF51D153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591856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Орган – часть организма, выполняющая в нём определённую функцию и имеющая особое строение.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Корень – орган растения, состоящий из главного корня, боковых и придаточных корней.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Побег – сложный орган, состоящий из стебля, листьев и почек.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7BFABB1-4BF0-0D45-CB9A-3B2964516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55" y="2689456"/>
            <a:ext cx="3587129" cy="381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бег. ">
            <a:extLst>
              <a:ext uri="{FF2B5EF4-FFF2-40B4-BE49-F238E27FC236}">
                <a16:creationId xmlns:a16="http://schemas.microsoft.com/office/drawing/2014/main" id="{031ACC1E-4445-DEF2-10EB-59F4CBE07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240" y="2965072"/>
            <a:ext cx="5868572" cy="330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688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82D6A-4224-4E26-D2A7-AFD146BDB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Генеративные органы – специальные органы, служащие для полового размножения.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BB28E0-49A3-4274-EC76-4509E810F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4098"/>
            <a:ext cx="10515600" cy="4351338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Семенные растения – растения, образующие семена.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Споровые растения – растения, расселяющиеся с помощью спор.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Голосеменные растения – растения образующие семена, но не имеющие цветков.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Цветковые растения – семенные растения, имеющие цветок – орган семенного размножения. </a:t>
            </a:r>
          </a:p>
        </p:txBody>
      </p:sp>
    </p:spTree>
    <p:extLst>
      <p:ext uri="{BB962C8B-B14F-4D97-AF65-F5344CB8AC3E}">
        <p14:creationId xmlns:p14="http://schemas.microsoft.com/office/powerpoint/2010/main" val="11976598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162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Тема Office</vt:lpstr>
      <vt:lpstr>Тема: Царство Растения. Внешнее строение и общая характеристика растений</vt:lpstr>
      <vt:lpstr>Жизненная форма – общий внешний облик растения. </vt:lpstr>
      <vt:lpstr>Ботаника – наука, изучающая царство растений Дикорастущие растения – произрастают в природе независимо от усилий человека. Культурные растения – выращиваются человеком. Декоративные растения – для украшения жилья, газонов, парков.</vt:lpstr>
      <vt:lpstr>Внешнее строение растений</vt:lpstr>
      <vt:lpstr>Генеративные органы – специальные органы, служащие для полового размножения.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Царство Растения. Внешнее строение и общая характеристика растений</dc:title>
  <dc:creator>User</dc:creator>
  <cp:lastModifiedBy>User</cp:lastModifiedBy>
  <cp:revision>1</cp:revision>
  <dcterms:created xsi:type="dcterms:W3CDTF">2022-09-06T13:58:36Z</dcterms:created>
  <dcterms:modified xsi:type="dcterms:W3CDTF">2022-09-06T14:28:22Z</dcterms:modified>
</cp:coreProperties>
</file>