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71" r:id="rId13"/>
    <p:sldId id="268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16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775E6-F3DB-4D2B-A11D-86696A4291E6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5D3DA-5981-405F-8E1F-AEEC45BB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ХХХХХХ\Downloads\179549-melisen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0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115»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3933056"/>
            <a:ext cx="38519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Павлова Татьяна Викторовна,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воспитатель ВКК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6165304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ВОРОНЕЖ –  2019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412776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ПРЕЗЕНТАЦИ К ООД</a:t>
            </a:r>
          </a:p>
          <a:p>
            <a:pPr algn="ctr" latinLnBrk="1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 патриотическому воспитанию на тему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latinLnBrk="1"/>
            <a:r>
              <a:rPr lang="ru-RU" sz="36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«Чем славится город Воронеж?»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latinLnBrk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в старшей группе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ХХХХХХ\Downloads\e925c9188956f1601aa4afa095aab1f3.yurij-gagar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962400" cy="2965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ХХХХХХ\Downloads\RIAN_archive_162831_Luna-1_automated_space_stati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5" y="4437112"/>
            <a:ext cx="3476843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ХХХХХХ\Downloads\1469786289154401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124744"/>
            <a:ext cx="4815836" cy="2844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9552" y="393305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Юрий Гагарин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386104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Космический корабль «Восток-1»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Воронежский  завод  </a:t>
            </a: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кбха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://militaryarms.ru/wp-content/uploads/2016/12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01008"/>
            <a:ext cx="4755009" cy="2523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ХХХХХХ\Downloads\1442277322_il-86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501" y="1050069"/>
            <a:ext cx="4456787" cy="278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71600" y="386104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ИЛ-86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8064" y="594928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ИЛ-112В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Воронежский  авиазавод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ХХХХХХ\Downloads\kolokolnie_zvonnici_09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5148064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ХХХХХХ\Downloads\kolokol_2200kg_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3111810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Воронежский  колокололитейный завод</a:t>
            </a:r>
          </a:p>
          <a:p>
            <a:pPr algn="ctr"/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анисимова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C:\Users\ХХХХХХ\Downloads\рощ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2996" y="2492896"/>
            <a:ext cx="498100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 – столица </a:t>
            </a: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черноземья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ХХХХХХ\Downloads\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499710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371703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Сосновый бор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4048" y="558924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Теллермановская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роща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ХХХХХХ\Downloads\8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75767"/>
            <a:ext cx="5688632" cy="61879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Овальная выноска 2"/>
          <p:cNvSpPr/>
          <p:nvPr/>
        </p:nvSpPr>
        <p:spPr>
          <a:xfrm>
            <a:off x="4679504" y="2780928"/>
            <a:ext cx="4464496" cy="2664296"/>
          </a:xfrm>
          <a:prstGeom prst="wedgeEllipseCallout">
            <a:avLst>
              <a:gd name="adj1" fmla="val -58529"/>
              <a:gd name="adj2" fmla="val -5740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967536" y="2996952"/>
            <a:ext cx="4176464" cy="19774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  <a:ea typeface="NSimSun" pitchFamily="49" charset="-122"/>
                <a:cs typeface="MV Boli" pitchFamily="2" charset="0"/>
              </a:rPr>
              <a:t>Прекраснее 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  <a:ea typeface="NSimSun" pitchFamily="49" charset="-122"/>
                <a:cs typeface="MV Boli" pitchFamily="2" charset="0"/>
              </a:rPr>
              <a:t>Воронежа 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FF0000"/>
                </a:solidFill>
                <a:latin typeface="Segoe Print" pitchFamily="2" charset="0"/>
                <a:ea typeface="NSimSun" pitchFamily="49" charset="-122"/>
                <a:cs typeface="MV Boli" pitchFamily="2" charset="0"/>
              </a:rPr>
              <a:t>нет города нигде!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ХХХХХХ\Downloads\179549-melisen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ХХХХХ\Downloads\1235869720_roun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Обобщить и конкретизировать знания детей о родном городе.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закрепить знания детей о символах страны и города, в котором они живут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(герб, флаг, гимн);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расширять представлений о родном городе Воронеж;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совершенствовать умение самостоятельно выражать свои мысли, отвечать на вопросы предложениями.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развивать интерес к достопримечательностям родного города;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развивать чувства ответственности и гордости за достижения города Воронежа;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развивать умение согласовывать движение со словами.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воспитывать у ребенка любовь и привязанность к своей семье, городу;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создавать у детей положительный эмоциональный настрой;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воспитывать чувство гордости за свою малую Родину.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ХХХХХХ\Downloads\img7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ХХХХХХ\Downloads\73_1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212976"/>
            <a:ext cx="3347864" cy="3347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s://avatars.mds.yandex.net/get-pdb/963318/cee37d91-726b-4832-9224-fcb2db51f231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ХХХХХХ\Downloads\Vintovye-svai-v-Voronezhe-768x657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6451104" cy="5518718"/>
          </a:xfrm>
          <a:prstGeom prst="rect">
            <a:avLst/>
          </a:prstGeom>
          <a:noFill/>
        </p:spPr>
      </p:pic>
      <p:pic>
        <p:nvPicPr>
          <p:cNvPr id="4" name="Picture 2" descr="C:\Users\ХХХХХХ\Downloads\depositphotos_53337237-stock-illustration-happy-cartoon-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719624"/>
            <a:ext cx="3923928" cy="3138376"/>
          </a:xfrm>
          <a:prstGeom prst="rect">
            <a:avLst/>
          </a:prstGeom>
          <a:noFill/>
        </p:spPr>
      </p:pic>
      <p:pic>
        <p:nvPicPr>
          <p:cNvPr id="5" name="Picture 5" descr="C:\Users\ХХХХХХ\Downloads\73_1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510136"/>
            <a:ext cx="3347864" cy="33478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Моя малая Родина - Воронеж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Символика  </a:t>
            </a: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ХХХХХХ\Downloads\8 (1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463961" cy="2975230"/>
          </a:xfrm>
          <a:prstGeom prst="rect">
            <a:avLst/>
          </a:prstGeom>
          <a:noFill/>
        </p:spPr>
      </p:pic>
      <p:pic>
        <p:nvPicPr>
          <p:cNvPr id="4100" name="Picture 4" descr="C:\Users\ХХХХХХ\Downloads\958px-Coat_of_Arms_of_the_Russian_Federation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747694" cy="32582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65313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Флаг России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479715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Герб России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67544" y="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Символика ГОРОДА </a:t>
            </a: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ХХХХХХ\Downloads\Coat_of_arms_of_Voronez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688836" cy="3212976"/>
          </a:xfrm>
          <a:prstGeom prst="rect">
            <a:avLst/>
          </a:prstGeom>
          <a:noFill/>
        </p:spPr>
      </p:pic>
      <p:pic>
        <p:nvPicPr>
          <p:cNvPr id="5122" name="Picture 2" descr="C:\Users\ХХХХХХ\Downloads\Flag-Goroda-Voronezh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392488" cy="30403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65313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Флаг города Воронежа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4088" y="472514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Герб города Воронежа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ХХХХХХ\Downloads\0_c8b01_70f3608d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893" y="3717032"/>
            <a:ext cx="5247075" cy="2798440"/>
          </a:xfrm>
          <a:prstGeom prst="rect">
            <a:avLst/>
          </a:prstGeom>
          <a:noFill/>
        </p:spPr>
      </p:pic>
      <p:pic>
        <p:nvPicPr>
          <p:cNvPr id="20483" name="Picture 3" descr="C:\Users\ХХХХХХ\Downloads\voronej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4869160" cy="2921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современный ГОРОД </a:t>
            </a: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 – колыбель русского флота</a:t>
            </a:r>
          </a:p>
        </p:txBody>
      </p:sp>
      <p:pic>
        <p:nvPicPr>
          <p:cNvPr id="21506" name="Picture 2" descr="C:\Users\ХХХХХХ\Downloads\20214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410" y="476672"/>
            <a:ext cx="4858590" cy="3240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476672"/>
            <a:ext cx="3888432" cy="3073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83568" y="342900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Памятник Петру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3573016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Корабль-музей </a:t>
            </a:r>
          </a:p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Гото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Предестинация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21507" name="Picture 3" descr="C:\Users\ХХХХХХ\Downloads\7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508" y="3933056"/>
            <a:ext cx="4828028" cy="2715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004048" y="51571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Адмиралтейская площадь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ХХХХХХ\Downloads\fon-gr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Воронеж – город воинской славы</a:t>
            </a:r>
          </a:p>
        </p:txBody>
      </p:sp>
      <p:pic>
        <p:nvPicPr>
          <p:cNvPr id="1027" name="Picture 3" descr="C:\Users\ХХХХХХ\Downloads\Zavo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501588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9552" y="328498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усков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установк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Катюша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ХХХХХХ\Downloads\4a22530da3d7bfc470d71f387eb72af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3479312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716016" y="4005064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Орден Отечественной войны </a:t>
            </a:r>
          </a:p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I степени</a:t>
            </a:r>
          </a:p>
        </p:txBody>
      </p:sp>
      <p:pic>
        <p:nvPicPr>
          <p:cNvPr id="1028" name="Picture 4" descr="C:\Users\ХХХХХХ\Downloads\128349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72974"/>
            <a:ext cx="4464496" cy="2985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932040" y="5445224"/>
            <a:ext cx="3564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Памятник Славы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250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Segoe Print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ХХХХХХ</dc:creator>
  <cp:lastModifiedBy>Пользователь</cp:lastModifiedBy>
  <cp:revision>52</cp:revision>
  <dcterms:created xsi:type="dcterms:W3CDTF">2019-02-11T16:30:54Z</dcterms:created>
  <dcterms:modified xsi:type="dcterms:W3CDTF">2023-09-03T19:02:14Z</dcterms:modified>
</cp:coreProperties>
</file>