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95" autoAdjust="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568952" cy="1219201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Тема: Корень, его строение и значение.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b.ru/misc/i/gallery/25724/24129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56792"/>
            <a:ext cx="3907971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46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67" y="620688"/>
            <a:ext cx="4879773" cy="4248472"/>
          </a:xfrm>
        </p:spPr>
        <p:txBody>
          <a:bodyPr/>
          <a:lstStyle/>
          <a:p>
            <a:pPr algn="l"/>
            <a:r>
              <a:rPr lang="ru-RU" sz="32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Корневая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система - </a:t>
            </a:r>
            <a:r>
              <a:rPr lang="ru-RU" sz="32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система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корней, состоящая </a:t>
            </a:r>
            <a:r>
              <a:rPr lang="ru-RU" sz="32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из главного, боковых и придаточных корней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84168" y="1124744"/>
            <a:ext cx="4834880" cy="52460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cf2.ppt-online.org/files2/slide/y/yuWk0OVDi3PfSK4QTzXY9vxapjG7861CHMhA5Bsgm/slide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5" t="11242" r="10140"/>
          <a:stretch/>
        </p:blipFill>
        <p:spPr bwMode="auto">
          <a:xfrm>
            <a:off x="4644008" y="1268760"/>
            <a:ext cx="4283968" cy="454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25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63488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Виды корневой системы</a:t>
            </a:r>
            <a:endParaRPr lang="ru-RU" sz="4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9"/>
            <a:ext cx="8229600" cy="201622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Стержневая корневая система – образуется из хорошо выраженного главного корня.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Мочковатая корневая система – образуется боковыми и придаточными корнями.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s://yarmama.ru/static/up/images/user/13/text/1125/dsc_0268_15237853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80928"/>
            <a:ext cx="595519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32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51520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Строение корня</a:t>
            </a:r>
            <a:endParaRPr lang="ru-RU" sz="4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avatars.mds.yandex.net/get-znatoki/1449939/2a00000172621162c78eda2fcf1eb2790b91/w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6" t="15175" r="3035" b="2767"/>
          <a:stretch/>
        </p:blipFill>
        <p:spPr bwMode="auto">
          <a:xfrm>
            <a:off x="1312913" y="1700808"/>
            <a:ext cx="6578355" cy="4341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11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584" y="7937"/>
            <a:ext cx="8229600" cy="907504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Видоизмененные корни</a:t>
            </a:r>
            <a:endParaRPr lang="ru-RU" sz="44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375" y="908720"/>
            <a:ext cx="8229600" cy="29089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Корнеплоды – видоизмененные главные корни, в которых находятся питательные вещества.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Корневые шишки – сильно утолщенные придаточные корни.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 descr="http://1.bp.blogspot.com/-ehIbKZfCl6I/TpNGpbTaNVI/AAAAAAAAAYM/JDqHH2Nh3iM/s1600/IMG_6075ne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s://agro-sales.ru/images/wiki/orig/4153a7309b41b4662813c45af44b99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01008"/>
            <a:ext cx="4821297" cy="321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74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</TotalTime>
  <Words>71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Тема: Корень, его строение и значение. </vt:lpstr>
      <vt:lpstr>Корневая система - система корней, состоящая из главного, боковых и придаточных корней</vt:lpstr>
      <vt:lpstr>Виды корневой системы</vt:lpstr>
      <vt:lpstr>Строение корня</vt:lpstr>
      <vt:lpstr>Видоизмененные корни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Корень, его строение и значение. </dc:title>
  <dc:creator>Пользователь</dc:creator>
  <cp:lastModifiedBy>Пользователь</cp:lastModifiedBy>
  <cp:revision>4</cp:revision>
  <dcterms:created xsi:type="dcterms:W3CDTF">2022-10-25T10:29:10Z</dcterms:created>
  <dcterms:modified xsi:type="dcterms:W3CDTF">2022-10-25T11:01:00Z</dcterms:modified>
</cp:coreProperties>
</file>