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09.09.2022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01054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Тема: Свойство живого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онкурс рисунков &amp;quot;Живая природа&amp;quot; 2020, Надтеречный район - дата 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70" y="1310906"/>
            <a:ext cx="345638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Живая природа (143 фото) 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889" y="1302277"/>
            <a:ext cx="3462291" cy="216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Сказочная природа от Вячеслава Мищенко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635" y="4364135"/>
            <a:ext cx="3603108" cy="237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Живая природа (143 фото) 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70" y="4364135"/>
            <a:ext cx="3603108" cy="240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50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Признаки живой природы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Тела состоят из клеток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Питание, дыхание, движение, размножение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Обмен веществ и энергии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Раздражимость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Рост  развитие</a:t>
            </a:r>
          </a:p>
        </p:txBody>
      </p:sp>
      <p:pic>
        <p:nvPicPr>
          <p:cNvPr id="2050" name="Picture 2" descr="Познавательный час &amp;quot;Животные рекордсмены&amp;quot;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357159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dn5.imgbb.ru/user/124/1244443/de4eba08fd450ed2dec946fd2b998c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3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92" y="323634"/>
            <a:ext cx="9037512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Раздражимость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– реакция организма на изменение в окружающей среде.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Рост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– увеличение размеров тела.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Развитие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– процесс приобретения новых свойств.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Размножение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– воспроизведение себе подобных.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264" y="3212976"/>
            <a:ext cx="8229600" cy="20490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2" descr="https://tepka.ru/biologia/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epka.ru/biologia/3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epka.ru/biologia/3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epka.ru/biologia/39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activefisher.net/wp-content/uploads/b/4/1/b413a8eba125b75d6da161362eaf30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33923"/>
            <a:ext cx="700749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843808" y="6309320"/>
            <a:ext cx="3778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Реакция гидры на прикосновения</a:t>
            </a:r>
          </a:p>
        </p:txBody>
      </p:sp>
    </p:spTree>
    <p:extLst>
      <p:ext uri="{BB962C8B-B14F-4D97-AF65-F5344CB8AC3E}">
        <p14:creationId xmlns:p14="http://schemas.microsoft.com/office/powerpoint/2010/main" val="136504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s://mypresentation.ru/documents/50b5f8ee4ed7a51cf6118bb373e306e0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49" t="43146" r="17812"/>
          <a:stretch/>
        </p:blipFill>
        <p:spPr bwMode="auto">
          <a:xfrm>
            <a:off x="539552" y="116632"/>
            <a:ext cx="5184560" cy="324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3364997"/>
            <a:ext cx="1855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Рост организма</a:t>
            </a:r>
          </a:p>
        </p:txBody>
      </p:sp>
      <p:sp>
        <p:nvSpPr>
          <p:cNvPr id="5" name="AutoShape 4" descr="https://stop-klopu.com/wp-content/uploads/7/e/5/7e50ff9d31a7e10ad34963e34a2b53c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top-klopu.com/wp-content/uploads/7/e/5/7e50ff9d31a7e10ad34963e34a2b53c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stop-klopu.com/wp-content/uploads/7/e/5/7e50ff9d31a7e10ad34963e34a2b53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stop-klopu.com/wp-content/uploads/7/e/5/7e50ff9d31a7e10ad34963e34a2b53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https://stop-klopu.com/wp-content/uploads/7/e/5/7e50ff9d31a7e10ad34963e34a2b53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https://s00.yaplakal.com/pics/pics_original/8/4/9/1055594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" t="24398" r="3981" b="19645"/>
          <a:stretch/>
        </p:blipFill>
        <p:spPr bwMode="auto">
          <a:xfrm>
            <a:off x="3635896" y="3933056"/>
            <a:ext cx="5280244" cy="234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292080" y="6381328"/>
            <a:ext cx="2354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Развитие организма</a:t>
            </a:r>
          </a:p>
        </p:txBody>
      </p:sp>
    </p:spTree>
    <p:extLst>
      <p:ext uri="{BB962C8B-B14F-4D97-AF65-F5344CB8AC3E}">
        <p14:creationId xmlns:p14="http://schemas.microsoft.com/office/powerpoint/2010/main" val="94404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Организм – важная единица живой природы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Орган – это часть организма, которая выполняет в нём особую функцию и обладает особым строением.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Живая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природа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– совокупность всех живых организмов и условий их обитания.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Лучшие фотографии живой природы за последнюю неделю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1"/>
            <a:ext cx="3419872" cy="227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усочек живой природы : мир для двоих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2946178" cy="220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Что такое живая природа?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49483"/>
            <a:ext cx="334117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5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54</TotalTime>
  <Words>78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Тема: Свойство живого</vt:lpstr>
      <vt:lpstr>Признаки живой природы</vt:lpstr>
      <vt:lpstr>Раздражимость – реакция организма на изменение в окружающей среде. Рост – увеличение размеров тела. Развитие – процесс приобретения новых свойств. Размножение – воспроизведение себе подобных.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Свойство живого</dc:title>
  <dc:creator>Пользователь</dc:creator>
  <cp:lastModifiedBy>Пользователь</cp:lastModifiedBy>
  <cp:revision>4</cp:revision>
  <dcterms:created xsi:type="dcterms:W3CDTF">2022-09-07T10:17:44Z</dcterms:created>
  <dcterms:modified xsi:type="dcterms:W3CDTF">2022-09-09T05:30:00Z</dcterms:modified>
</cp:coreProperties>
</file>