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4" r:id="rId4"/>
    <p:sldId id="265" r:id="rId5"/>
    <p:sldId id="266" r:id="rId6"/>
    <p:sldId id="270" r:id="rId7"/>
    <p:sldId id="271" r:id="rId8"/>
    <p:sldId id="267" r:id="rId9"/>
    <p:sldId id="269" r:id="rId10"/>
    <p:sldId id="262" r:id="rId11"/>
    <p:sldId id="27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2C07E-E9B4-4A29-822C-8EF21D66FDDA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36F03-0797-45CD-B3FE-F420F4599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36F03-0797-45CD-B3FE-F420F45995A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36F03-0797-45CD-B3FE-F420F45995A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36F03-0797-45CD-B3FE-F420F45995A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D4C0-AFE5-47AB-8370-3A30E1E38333}" type="datetimeFigureOut">
              <a:rPr lang="ru-RU" smtClean="0"/>
              <a:pPr/>
              <a:t>08.04.2023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1CD15-6E9D-4D6C-B887-295BDCDE5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сенние листь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FF00"/>
                </a:solidFill>
              </a:rPr>
              <a:t>«Буква Ц»</a:t>
            </a:r>
            <a:endParaRPr lang="ru-RU" sz="8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22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СТОЛ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3068960"/>
            <a:ext cx="5500726" cy="4250553"/>
          </a:xfrm>
          <a:prstGeom prst="rect">
            <a:avLst/>
          </a:prstGeom>
        </p:spPr>
      </p:pic>
      <p:pic>
        <p:nvPicPr>
          <p:cNvPr id="5122" name="Picture 2" descr="https://myslide.ru/documents_7/b98817a50239d3845549bd95fa30d370/img13.jpg"/>
          <p:cNvPicPr>
            <a:picLocks noChangeAspect="1" noChangeArrowheads="1"/>
          </p:cNvPicPr>
          <p:nvPr/>
        </p:nvPicPr>
        <p:blipFill>
          <a:blip r:embed="rId5" cstate="print"/>
          <a:srcRect l="16840" t="1182" r="16686" b="1914"/>
          <a:stretch>
            <a:fillRect/>
          </a:stretch>
        </p:blipFill>
        <p:spPr bwMode="auto">
          <a:xfrm>
            <a:off x="2051720" y="8599"/>
            <a:ext cx="6264696" cy="6849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i.pinimg.com/originals/23/ef/a8/23efa8f46ceaf08b1c8216b39af6e171.jpg"/>
          <p:cNvPicPr>
            <a:picLocks noChangeAspect="1" noChangeArrowheads="1"/>
          </p:cNvPicPr>
          <p:nvPr/>
        </p:nvPicPr>
        <p:blipFill>
          <a:blip r:embed="rId2" cstate="print"/>
          <a:srcRect l="10676" t="7769" r="8365" b="5172"/>
          <a:stretch>
            <a:fillRect/>
          </a:stretch>
        </p:blipFill>
        <p:spPr bwMode="auto">
          <a:xfrm>
            <a:off x="1043608" y="0"/>
            <a:ext cx="7294391" cy="6696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79a69068cc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Рисунок 5" descr="СОЛНЫШ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1" y="-126093"/>
            <a:ext cx="7286676" cy="698409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theslide.ru/img/thumbs/fe6465469e2de4fd5d470ed80ba9b851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bvgdee.ru/images/kartinki/alfavit4/ts/ts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abvgdee.ru/images/kartinki/alfavit4/ts/tsapl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bvgdee.ru/images/kartinki/alfavit4/ts/tsilind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abvgdee.ru/images/kartinki/alfavit4/ts/tsirk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fsd.multiurok.ru/html/2020/12/14/s_5fd79cdd32cc4/1593388_5.png"/>
          <p:cNvPicPr>
            <a:picLocks noChangeAspect="1" noChangeArrowheads="1"/>
          </p:cNvPicPr>
          <p:nvPr/>
        </p:nvPicPr>
        <p:blipFill>
          <a:blip r:embed="rId2" cstate="print"/>
          <a:srcRect l="4282" t="1808" r="2174" b="4011"/>
          <a:stretch>
            <a:fillRect/>
          </a:stretch>
        </p:blipFill>
        <p:spPr bwMode="auto">
          <a:xfrm>
            <a:off x="0" y="116632"/>
            <a:ext cx="9144000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fikiwiki.com/uploads/posts/2022-02/1644991313_35-fikiwiki-com-p-kartinki-bukva-ts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xn------5cdcba9a8bhiqf4boq8n7b.xn--p1ai/images/200/187/046.jpg"/>
          <p:cNvPicPr>
            <a:picLocks noChangeAspect="1" noChangeArrowheads="1"/>
          </p:cNvPicPr>
          <p:nvPr/>
        </p:nvPicPr>
        <p:blipFill>
          <a:blip r:embed="rId2" cstate="print"/>
          <a:srcRect l="2705" r="3576"/>
          <a:stretch>
            <a:fillRect/>
          </a:stretch>
        </p:blipFill>
        <p:spPr bwMode="auto">
          <a:xfrm>
            <a:off x="0" y="188640"/>
            <a:ext cx="9144000" cy="6545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7</Words>
  <Application>Microsoft Office PowerPoint</Application>
  <PresentationFormat>Экран (4:3)</PresentationFormat>
  <Paragraphs>4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«Буква Ц»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Помоги Незнайке собрать урожай</dc:title>
  <dc:creator>Valued Acer Customer</dc:creator>
  <cp:lastModifiedBy>1</cp:lastModifiedBy>
  <cp:revision>10</cp:revision>
  <dcterms:created xsi:type="dcterms:W3CDTF">2012-07-10T21:19:23Z</dcterms:created>
  <dcterms:modified xsi:type="dcterms:W3CDTF">2023-04-08T16:38:08Z</dcterms:modified>
</cp:coreProperties>
</file>