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6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1A9D9-224D-4091-A27F-8C070AF0E24C}" type="datetimeFigureOut">
              <a:rPr lang="ru-RU" smtClean="0"/>
              <a:pPr/>
              <a:t>05.09.2023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B04B2-469F-4CC0-8BB4-A598E5C7C1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1A9D9-224D-4091-A27F-8C070AF0E24C}" type="datetimeFigureOut">
              <a:rPr lang="ru-RU" smtClean="0"/>
              <a:pPr/>
              <a:t>05.09.2023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B04B2-469F-4CC0-8BB4-A598E5C7C1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1A9D9-224D-4091-A27F-8C070AF0E24C}" type="datetimeFigureOut">
              <a:rPr lang="ru-RU" smtClean="0"/>
              <a:pPr/>
              <a:t>05.09.2023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B04B2-469F-4CC0-8BB4-A598E5C7C1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1A9D9-224D-4091-A27F-8C070AF0E24C}" type="datetimeFigureOut">
              <a:rPr lang="ru-RU" smtClean="0"/>
              <a:pPr/>
              <a:t>05.09.2023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B04B2-469F-4CC0-8BB4-A598E5C7C1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1A9D9-224D-4091-A27F-8C070AF0E24C}" type="datetimeFigureOut">
              <a:rPr lang="ru-RU" smtClean="0"/>
              <a:pPr/>
              <a:t>05.09.2023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B04B2-469F-4CC0-8BB4-A598E5C7C1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1A9D9-224D-4091-A27F-8C070AF0E24C}" type="datetimeFigureOut">
              <a:rPr lang="ru-RU" smtClean="0"/>
              <a:pPr/>
              <a:t>05.09.2023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B04B2-469F-4CC0-8BB4-A598E5C7C1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1A9D9-224D-4091-A27F-8C070AF0E24C}" type="datetimeFigureOut">
              <a:rPr lang="ru-RU" smtClean="0"/>
              <a:pPr/>
              <a:t>05.09.2023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B04B2-469F-4CC0-8BB4-A598E5C7C1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1A9D9-224D-4091-A27F-8C070AF0E24C}" type="datetimeFigureOut">
              <a:rPr lang="ru-RU" smtClean="0"/>
              <a:pPr/>
              <a:t>05.09.2023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B04B2-469F-4CC0-8BB4-A598E5C7C1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1A9D9-224D-4091-A27F-8C070AF0E24C}" type="datetimeFigureOut">
              <a:rPr lang="ru-RU" smtClean="0"/>
              <a:pPr/>
              <a:t>05.09.2023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B04B2-469F-4CC0-8BB4-A598E5C7C1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1A9D9-224D-4091-A27F-8C070AF0E24C}" type="datetimeFigureOut">
              <a:rPr lang="ru-RU" smtClean="0"/>
              <a:pPr/>
              <a:t>05.09.2023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B04B2-469F-4CC0-8BB4-A598E5C7C1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1A9D9-224D-4091-A27F-8C070AF0E24C}" type="datetimeFigureOut">
              <a:rPr lang="ru-RU" smtClean="0"/>
              <a:pPr/>
              <a:t>05.09.2023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B04B2-469F-4CC0-8BB4-A598E5C7C1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F1A9D9-224D-4091-A27F-8C070AF0E24C}" type="datetimeFigureOut">
              <a:rPr lang="ru-RU" smtClean="0"/>
              <a:pPr/>
              <a:t>05.09.2023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9B04B2-469F-4CC0-8BB4-A598E5C7C1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ГБОУ Школа №222</a:t>
            </a:r>
          </a:p>
          <a:p>
            <a:pPr algn="ctr"/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b="1" dirty="0"/>
              <a:t> </a:t>
            </a:r>
            <a:endParaRPr lang="ru-RU" dirty="0"/>
          </a:p>
          <a:p>
            <a:endParaRPr lang="ru-RU" b="1" dirty="0" smtClean="0"/>
          </a:p>
          <a:p>
            <a:endParaRPr lang="ru-RU" b="1" dirty="0"/>
          </a:p>
          <a:p>
            <a:r>
              <a:rPr lang="ru-RU" b="1" dirty="0" smtClean="0"/>
              <a:t>				«</a:t>
            </a:r>
            <a:r>
              <a:rPr lang="ru-RU" b="1" dirty="0"/>
              <a:t>Костюмный </a:t>
            </a:r>
            <a:r>
              <a:rPr lang="ru-RU" b="1" dirty="0" smtClean="0"/>
              <a:t>– карнавал»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pPr algn="ctr"/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	 			   		  Воспитатель:</a:t>
            </a:r>
          </a:p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					              Морозова </a:t>
            </a:r>
          </a:p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							Надежда Валерьевна </a:t>
            </a:r>
          </a:p>
          <a:p>
            <a:pPr algn="ctr"/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Москва </a:t>
            </a:r>
          </a:p>
          <a:p>
            <a:pPr algn="ctr"/>
            <a:r>
              <a:rPr lang="ru-RU" smtClean="0">
                <a:solidFill>
                  <a:schemeClr val="accent2">
                    <a:lumMod val="75000"/>
                  </a:schemeClr>
                </a:solidFill>
              </a:rPr>
              <a:t>2023г</a:t>
            </a: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91032"/>
            <a:ext cx="914400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Формировать навыки составления костюма и грима.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мышление, речь, воображение, фантазию и наблюдательность.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Воспитывать активность, познавательный интерес, к костюмам  и работать совместно в коллективе.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Воспитывать активность и доброжелательность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Предварительная работа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Чтение сказок.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Рассматривание иллюстрации.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Разучивание стихов, пословиц и поговорок.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Изготовления Карнавальных - костюмов и игрушек.</a:t>
            </a:r>
          </a:p>
          <a:p>
            <a:r>
              <a:rPr lang="ru-RU" sz="2400" b="1" dirty="0"/>
              <a:t>Атрибуты</a:t>
            </a:r>
            <a:endParaRPr lang="ru-RU" sz="2400" dirty="0"/>
          </a:p>
          <a:p>
            <a:pPr lvl="0"/>
            <a:r>
              <a:rPr lang="ru-RU" sz="2400" dirty="0"/>
              <a:t>Сказки и иллюстрации.</a:t>
            </a:r>
          </a:p>
          <a:p>
            <a:pPr lvl="0"/>
            <a:r>
              <a:rPr lang="ru-RU" sz="2400" dirty="0"/>
              <a:t>Карнавальные костюмы и грим.</a:t>
            </a:r>
          </a:p>
          <a:p>
            <a:pPr lvl="0"/>
            <a:r>
              <a:rPr lang="ru-RU" sz="2400" dirty="0"/>
              <a:t>Игрушки.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377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404664"/>
            <a:ext cx="3552395" cy="2664296"/>
          </a:xfrm>
          <a:prstGeom prst="rect">
            <a:avLst/>
          </a:prstGeom>
        </p:spPr>
      </p:pic>
      <p:pic>
        <p:nvPicPr>
          <p:cNvPr id="3" name="Рисунок 2" descr="DSCN376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1760" y="3573016"/>
            <a:ext cx="3951691" cy="2963768"/>
          </a:xfrm>
          <a:prstGeom prst="rect">
            <a:avLst/>
          </a:prstGeom>
        </p:spPr>
      </p:pic>
      <p:pic>
        <p:nvPicPr>
          <p:cNvPr id="4" name="Рисунок 3" descr="DSCN375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8064" y="476672"/>
            <a:ext cx="3462888" cy="259716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37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404664"/>
            <a:ext cx="4127336" cy="5503115"/>
          </a:xfrm>
          <a:prstGeom prst="rect">
            <a:avLst/>
          </a:prstGeom>
        </p:spPr>
      </p:pic>
      <p:pic>
        <p:nvPicPr>
          <p:cNvPr id="3" name="Рисунок 2" descr="DSCN374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404664"/>
            <a:ext cx="3600400" cy="2700300"/>
          </a:xfrm>
          <a:prstGeom prst="rect">
            <a:avLst/>
          </a:prstGeom>
        </p:spPr>
      </p:pic>
      <p:pic>
        <p:nvPicPr>
          <p:cNvPr id="5" name="Рисунок 4" descr="DSCN376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3199852"/>
            <a:ext cx="3600400" cy="27003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375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332656"/>
            <a:ext cx="4032448" cy="3024336"/>
          </a:xfrm>
          <a:prstGeom prst="rect">
            <a:avLst/>
          </a:prstGeom>
        </p:spPr>
      </p:pic>
      <p:pic>
        <p:nvPicPr>
          <p:cNvPr id="3" name="Рисунок 2" descr="DSCN376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768" y="3573016"/>
            <a:ext cx="4110960" cy="3083220"/>
          </a:xfrm>
          <a:prstGeom prst="rect">
            <a:avLst/>
          </a:prstGeom>
        </p:spPr>
      </p:pic>
      <p:pic>
        <p:nvPicPr>
          <p:cNvPr id="5" name="Рисунок 4" descr="DSCN375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6056" y="764704"/>
            <a:ext cx="3606904" cy="248915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SCN37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35896" y="404664"/>
            <a:ext cx="2255128" cy="3006837"/>
          </a:xfrm>
          <a:prstGeom prst="rect">
            <a:avLst/>
          </a:prstGeom>
        </p:spPr>
      </p:pic>
      <p:pic>
        <p:nvPicPr>
          <p:cNvPr id="4" name="Рисунок 3" descr="DSCN373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28184" y="404664"/>
            <a:ext cx="2214246" cy="2952328"/>
          </a:xfrm>
          <a:prstGeom prst="rect">
            <a:avLst/>
          </a:prstGeom>
        </p:spPr>
      </p:pic>
      <p:pic>
        <p:nvPicPr>
          <p:cNvPr id="5" name="Рисунок 4" descr="DSCN374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9592" y="404664"/>
            <a:ext cx="2304256" cy="3072341"/>
          </a:xfrm>
          <a:prstGeom prst="rect">
            <a:avLst/>
          </a:prstGeom>
        </p:spPr>
      </p:pic>
      <p:pic>
        <p:nvPicPr>
          <p:cNvPr id="6" name="Рисунок 5" descr="DSCN373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83768" y="3789039"/>
            <a:ext cx="2088232" cy="2784309"/>
          </a:xfrm>
          <a:prstGeom prst="rect">
            <a:avLst/>
          </a:prstGeom>
        </p:spPr>
      </p:pic>
      <p:pic>
        <p:nvPicPr>
          <p:cNvPr id="8" name="Рисунок 7" descr="DSCN373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64088" y="3789039"/>
            <a:ext cx="2088232" cy="278430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37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476672"/>
            <a:ext cx="3744416" cy="2808312"/>
          </a:xfrm>
          <a:prstGeom prst="rect">
            <a:avLst/>
          </a:prstGeom>
        </p:spPr>
      </p:pic>
      <p:pic>
        <p:nvPicPr>
          <p:cNvPr id="3" name="Рисунок 2" descr="DSCN376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548680"/>
            <a:ext cx="3678912" cy="2759184"/>
          </a:xfrm>
          <a:prstGeom prst="rect">
            <a:avLst/>
          </a:prstGeom>
        </p:spPr>
      </p:pic>
      <p:pic>
        <p:nvPicPr>
          <p:cNvPr id="4" name="Рисунок 3" descr="DSCN377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3595896"/>
            <a:ext cx="3744416" cy="2808312"/>
          </a:xfrm>
          <a:prstGeom prst="rect">
            <a:avLst/>
          </a:prstGeom>
        </p:spPr>
      </p:pic>
      <p:pic>
        <p:nvPicPr>
          <p:cNvPr id="5" name="Рисунок 4" descr="DSCN378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60032" y="3645024"/>
            <a:ext cx="3744416" cy="280831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378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3212976"/>
            <a:ext cx="3966944" cy="2975208"/>
          </a:xfrm>
          <a:prstGeom prst="rect">
            <a:avLst/>
          </a:prstGeom>
        </p:spPr>
      </p:pic>
      <p:pic>
        <p:nvPicPr>
          <p:cNvPr id="3" name="Рисунок 2" descr="DSCN378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84035" y="476672"/>
            <a:ext cx="3936437" cy="2952328"/>
          </a:xfrm>
          <a:prstGeom prst="rect">
            <a:avLst/>
          </a:prstGeom>
        </p:spPr>
      </p:pic>
      <p:pic>
        <p:nvPicPr>
          <p:cNvPr id="4" name="Рисунок 3" descr="DSCN378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404664"/>
            <a:ext cx="4032448" cy="3024336"/>
          </a:xfrm>
          <a:prstGeom prst="rect">
            <a:avLst/>
          </a:prstGeom>
        </p:spPr>
      </p:pic>
      <p:pic>
        <p:nvPicPr>
          <p:cNvPr id="5" name="Рисунок 4" descr="DSCN378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84034" y="3212976"/>
            <a:ext cx="3936437" cy="295232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37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332656"/>
            <a:ext cx="8136904" cy="610267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76</Words>
  <Application>Microsoft Office PowerPoint</Application>
  <PresentationFormat>Экран (4:3)</PresentationFormat>
  <Paragraphs>38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123</cp:lastModifiedBy>
  <cp:revision>3</cp:revision>
  <dcterms:created xsi:type="dcterms:W3CDTF">2022-10-24T05:38:45Z</dcterms:created>
  <dcterms:modified xsi:type="dcterms:W3CDTF">2023-09-05T18:37:12Z</dcterms:modified>
</cp:coreProperties>
</file>