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</p:sldIdLst>
  <p:sldSz cx="9144000" cy="6858000"/>
  <p:notesSz cx="9144000" cy="6858000"/>
  <p:embeddedFontLst>
    <p:embeddedFont>
      <p:font typeface="GLGQKI+NURTMV+CenturyGothic"/>
      <p:regular r:id="rId48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slide" Target="slides/slide23.xml" /><Relationship Id="rId29" Type="http://schemas.openxmlformats.org/officeDocument/2006/relationships/slide" Target="slides/slide24.xml" /><Relationship Id="rId3" Type="http://schemas.openxmlformats.org/officeDocument/2006/relationships/viewProps" Target="viewProps.xml" /><Relationship Id="rId30" Type="http://schemas.openxmlformats.org/officeDocument/2006/relationships/slide" Target="slides/slide25.xml" /><Relationship Id="rId31" Type="http://schemas.openxmlformats.org/officeDocument/2006/relationships/slide" Target="slides/slide26.xml" /><Relationship Id="rId32" Type="http://schemas.openxmlformats.org/officeDocument/2006/relationships/slide" Target="slides/slide27.xml" /><Relationship Id="rId33" Type="http://schemas.openxmlformats.org/officeDocument/2006/relationships/slide" Target="slides/slide28.xml" /><Relationship Id="rId34" Type="http://schemas.openxmlformats.org/officeDocument/2006/relationships/slide" Target="slides/slide29.xml" /><Relationship Id="rId35" Type="http://schemas.openxmlformats.org/officeDocument/2006/relationships/slide" Target="slides/slide30.xml" /><Relationship Id="rId36" Type="http://schemas.openxmlformats.org/officeDocument/2006/relationships/slide" Target="slides/slide31.xml" /><Relationship Id="rId37" Type="http://schemas.openxmlformats.org/officeDocument/2006/relationships/slide" Target="slides/slide32.xml" /><Relationship Id="rId38" Type="http://schemas.openxmlformats.org/officeDocument/2006/relationships/slide" Target="slides/slide33.xml" /><Relationship Id="rId39" Type="http://schemas.openxmlformats.org/officeDocument/2006/relationships/slide" Target="slides/slide34.xml" /><Relationship Id="rId4" Type="http://schemas.openxmlformats.org/officeDocument/2006/relationships/theme" Target="theme/theme1.xml" /><Relationship Id="rId40" Type="http://schemas.openxmlformats.org/officeDocument/2006/relationships/slide" Target="slides/slide35.xml" /><Relationship Id="rId41" Type="http://schemas.openxmlformats.org/officeDocument/2006/relationships/slide" Target="slides/slide36.xml" /><Relationship Id="rId42" Type="http://schemas.openxmlformats.org/officeDocument/2006/relationships/slide" Target="slides/slide37.xml" /><Relationship Id="rId43" Type="http://schemas.openxmlformats.org/officeDocument/2006/relationships/slide" Target="slides/slide38.xml" /><Relationship Id="rId44" Type="http://schemas.openxmlformats.org/officeDocument/2006/relationships/slide" Target="slides/slide39.xml" /><Relationship Id="rId45" Type="http://schemas.openxmlformats.org/officeDocument/2006/relationships/slide" Target="slides/slide40.xml" /><Relationship Id="rId46" Type="http://schemas.openxmlformats.org/officeDocument/2006/relationships/slide" Target="slides/slide41.xml" /><Relationship Id="rId47" Type="http://schemas.openxmlformats.org/officeDocument/2006/relationships/slide" Target="slides/slide42.xml" /><Relationship Id="rId48" Type="http://schemas.openxmlformats.org/officeDocument/2006/relationships/font" Target="fonts/font1.fntdata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8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.pn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1.pn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2.pn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3.pn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4.pn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5.pn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.pn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7.pn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8.pn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9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0.pn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1.pn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2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3854" y="1938347"/>
            <a:ext cx="5703410" cy="168322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449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Как</a:t>
            </a:r>
            <a:r>
              <a:rPr dirty="0" sz="54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54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мы</a:t>
            </a:r>
            <a:r>
              <a:rPr dirty="0" sz="54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54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провели</a:t>
            </a:r>
          </a:p>
          <a:p>
            <a:pPr marL="0" marR="0">
              <a:lnSpc>
                <a:spcPts val="6449"/>
              </a:lnSpc>
              <a:spcBef>
                <a:spcPts val="104"/>
              </a:spcBef>
              <a:spcAft>
                <a:spcPts val="0"/>
              </a:spcAft>
            </a:pPr>
            <a:r>
              <a:rPr dirty="0" sz="54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лето?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59583" y="4743420"/>
            <a:ext cx="1842920" cy="8108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49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595959"/>
                </a:solidFill>
                <a:latin typeface="GLGQKI+NURTMV+CenturyGothic"/>
                <a:cs typeface="GLGQKI+NURTMV+CenturyGothic"/>
              </a:rPr>
              <a:t>приготовила:</a:t>
            </a:r>
          </a:p>
          <a:p>
            <a:pPr marL="0" marR="0">
              <a:lnSpc>
                <a:spcPts val="1991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595959"/>
                </a:solidFill>
                <a:latin typeface="GLGQKI+NURTMV+CenturyGothic"/>
                <a:cs typeface="GLGQKI+NURTMV+CenturyGothic"/>
              </a:rPr>
              <a:t>воспитатель:</a:t>
            </a:r>
          </a:p>
          <a:p>
            <a:pPr marL="0" marR="0">
              <a:lnSpc>
                <a:spcPts val="1943"/>
              </a:lnSpc>
              <a:spcBef>
                <a:spcPts val="50"/>
              </a:spcBef>
              <a:spcAft>
                <a:spcPts val="0"/>
              </a:spcAft>
            </a:pPr>
            <a:r>
              <a:rPr dirty="0" sz="1800">
                <a:solidFill>
                  <a:srgbClr val="595959"/>
                </a:solidFill>
                <a:latin typeface="GLGQKI+NURTMV+CenturyGothic"/>
                <a:cs typeface="GLGQKI+NURTMV+CenturyGothic"/>
              </a:rPr>
              <a:t>Елсуфьева</a:t>
            </a:r>
            <a:r>
              <a:rPr dirty="0" sz="1800">
                <a:solidFill>
                  <a:srgbClr val="595959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1800">
                <a:solidFill>
                  <a:srgbClr val="595959"/>
                </a:solidFill>
                <a:latin typeface="GLGQKI+NURTMV+CenturyGothic"/>
                <a:cs typeface="GLGQKI+NURTMV+CenturyGothic"/>
              </a:rPr>
              <a:t>Е.П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556255" y="659770"/>
            <a:ext cx="3518217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Флаг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«России»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60923"/>
            <a:ext cx="6156233" cy="10129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821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Проект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в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группе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№7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«Русский</a:t>
            </a:r>
          </a:p>
          <a:p>
            <a:pPr marL="0" marR="0">
              <a:lnSpc>
                <a:spcPts val="3821"/>
              </a:lnSpc>
              <a:spcBef>
                <a:spcPts val="82"/>
              </a:spcBef>
              <a:spcAft>
                <a:spcPts val="0"/>
              </a:spcAft>
            </a:pP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народный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костюм»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364169" y="296308"/>
            <a:ext cx="3898650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Головные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уборы</a:t>
            </a:r>
          </a:p>
          <a:p>
            <a:pPr marL="38338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«Кокошники»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08494" y="659770"/>
            <a:ext cx="5812277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Игра</a:t>
            </a:r>
            <a:r>
              <a:rPr dirty="0" sz="3600" spc="1002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русская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народная</a:t>
            </a:r>
          </a:p>
          <a:p>
            <a:pPr marL="1863724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«Ручеек»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319719" y="659770"/>
            <a:ext cx="3992976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Одежда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на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Руси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001405" y="659770"/>
            <a:ext cx="4752699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Русские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красавицы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4238387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Большой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хоровод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4845065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Я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помню!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Я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горжусь!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805642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Здоровым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быть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здорово!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917779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Прыгать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,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бегать,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и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играть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здоровье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сохранять.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3854" y="341995"/>
            <a:ext cx="6528421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1июня:Празник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«Шар-Вары»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550887" y="659770"/>
            <a:ext cx="2586409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Эстафета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817275" y="659770"/>
            <a:ext cx="4992415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День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семьи,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любви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и</a:t>
            </a:r>
          </a:p>
          <a:p>
            <a:pPr marL="1349374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верности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39" y="659770"/>
            <a:ext cx="5184340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Коллективная</a:t>
            </a:r>
            <a:r>
              <a:rPr dirty="0" sz="3600" spc="1025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работа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букет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422636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Проект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«Шоколадные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секреты»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в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группе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№11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386874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Смешиваем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шоколад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4634287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Украшали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печение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шоколадом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60923"/>
            <a:ext cx="4600085" cy="1500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821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Завершение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проекта</a:t>
            </a:r>
          </a:p>
          <a:p>
            <a:pPr marL="0" marR="0">
              <a:lnSpc>
                <a:spcPts val="3821"/>
              </a:lnSpc>
              <a:spcBef>
                <a:spcPts val="82"/>
              </a:spcBef>
              <a:spcAft>
                <a:spcPts val="0"/>
              </a:spcAft>
            </a:pP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развлечение</a:t>
            </a:r>
          </a:p>
          <a:p>
            <a:pPr marL="0" marR="0">
              <a:lnSpc>
                <a:spcPts val="3821"/>
              </a:lnSpc>
              <a:spcBef>
                <a:spcPts val="17"/>
              </a:spcBef>
              <a:spcAft>
                <a:spcPts val="0"/>
              </a:spcAft>
            </a:pP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в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гостях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у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2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Шоколадки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4238410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Проект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«Букашки-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таракашки»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798274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Проект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«Ягода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малинка»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280403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Самая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большая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ягода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4558839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Развлечение</a:t>
            </a:r>
            <a:r>
              <a:rPr dirty="0" sz="3600" spc="1006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ягода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малинка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220830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Проект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«Вокруг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света»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138100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Животные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южных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и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северных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материков.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172552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На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материке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Евразии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4825947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22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августа</a:t>
            </a:r>
            <a:r>
              <a:rPr dirty="0" sz="3600" spc="1027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день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Российского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флага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349761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Проект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«Летние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цветы»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936699" y="2285108"/>
            <a:ext cx="5272958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Как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мы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провели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лето?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39" y="659770"/>
            <a:ext cx="3934454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В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гостях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у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сказки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40" y="659770"/>
            <a:ext cx="5134936" cy="1134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Рисунок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на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любимую</a:t>
            </a:r>
          </a:p>
          <a:p>
            <a:pPr marL="0" marR="0">
              <a:lnSpc>
                <a:spcPts val="4299"/>
              </a:lnSpc>
              <a:spcBef>
                <a:spcPts val="36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сказку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639104" y="224300"/>
            <a:ext cx="6842061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Развлечение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«В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гостях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у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лета»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36639" y="659770"/>
            <a:ext cx="5155047" cy="5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299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Россия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–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Родина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 </a:t>
            </a:r>
            <a:r>
              <a:rPr dirty="0" sz="3600">
                <a:solidFill>
                  <a:srgbClr val="262626"/>
                </a:solidFill>
                <a:latin typeface="GLGQKI+NURTMV+CenturyGothic"/>
                <a:cs typeface="GLGQKI+NURTMV+CenturyGothic"/>
              </a:rPr>
              <a:t>моя!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revision>1</cp:revision>
  <dcterms:modified xsi:type="dcterms:W3CDTF">2023-09-04T12:44:53-05:00</dcterms:modified>
</cp:coreProperties>
</file>