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1" r:id="rId4"/>
    <p:sldId id="276" r:id="rId5"/>
    <p:sldId id="262" r:id="rId6"/>
    <p:sldId id="263" r:id="rId7"/>
    <p:sldId id="273" r:id="rId8"/>
    <p:sldId id="27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6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 l="17983" t="10453" r="18372" b="8829"/>
          <a:stretch>
            <a:fillRect/>
          </a:stretch>
        </p:blipFill>
        <p:spPr bwMode="auto">
          <a:xfrm>
            <a:off x="179512" y="404664"/>
            <a:ext cx="8676456" cy="6186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 l="17983" t="14566" r="17819" b="62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 l="25006" t="23581" r="37189" b="21625"/>
          <a:stretch>
            <a:fillRect/>
          </a:stretch>
        </p:blipFill>
        <p:spPr bwMode="auto">
          <a:xfrm>
            <a:off x="323528" y="476672"/>
            <a:ext cx="8658646" cy="5999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 l="19089" t="39000" r="18926" b="17688"/>
          <a:stretch>
            <a:fillRect/>
          </a:stretch>
        </p:blipFill>
        <p:spPr bwMode="auto">
          <a:xfrm>
            <a:off x="539552" y="1340768"/>
            <a:ext cx="7992888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 l="18536" t="17344" r="17266" b="24579"/>
          <a:stretch>
            <a:fillRect/>
          </a:stretch>
        </p:blipFill>
        <p:spPr bwMode="auto">
          <a:xfrm>
            <a:off x="0" y="764704"/>
            <a:ext cx="9144000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 l="19090" t="26203" r="17819" b="20641"/>
          <a:stretch>
            <a:fillRect/>
          </a:stretch>
        </p:blipFill>
        <p:spPr bwMode="auto">
          <a:xfrm>
            <a:off x="539552" y="0"/>
            <a:ext cx="8208912" cy="328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19643" t="28172" r="17266" b="22610"/>
          <a:stretch>
            <a:fillRect/>
          </a:stretch>
        </p:blipFill>
        <p:spPr bwMode="auto">
          <a:xfrm>
            <a:off x="539552" y="3257600"/>
            <a:ext cx="8208912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 l="24070" t="32110" r="14499" b="9813"/>
          <a:stretch>
            <a:fillRect/>
          </a:stretch>
        </p:blipFill>
        <p:spPr bwMode="auto">
          <a:xfrm>
            <a:off x="755576" y="836712"/>
            <a:ext cx="7992888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 l="19090" t="27188" r="15605" b="10797"/>
          <a:stretch>
            <a:fillRect/>
          </a:stretch>
        </p:blipFill>
        <p:spPr bwMode="auto">
          <a:xfrm>
            <a:off x="242440" y="476672"/>
            <a:ext cx="8901560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INF</dc:creator>
  <cp:lastModifiedBy>INF</cp:lastModifiedBy>
  <cp:revision>3</cp:revision>
  <dcterms:created xsi:type="dcterms:W3CDTF">2023-01-23T09:33:31Z</dcterms:created>
  <dcterms:modified xsi:type="dcterms:W3CDTF">2023-09-05T17:48:11Z</dcterms:modified>
</cp:coreProperties>
</file>