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90" r:id="rId4"/>
    <p:sldId id="283" r:id="rId5"/>
    <p:sldId id="292" r:id="rId6"/>
    <p:sldId id="291" r:id="rId7"/>
    <p:sldId id="293" r:id="rId8"/>
    <p:sldId id="294" r:id="rId9"/>
    <p:sldId id="295" r:id="rId10"/>
    <p:sldId id="297" r:id="rId11"/>
    <p:sldId id="27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3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CEA6624D-7D12-4580-9050-9C72C6F580B6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96C4F1E-1116-4166-AD4D-933542E150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6624D-7D12-4580-9050-9C72C6F580B6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C4F1E-1116-4166-AD4D-933542E150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6624D-7D12-4580-9050-9C72C6F580B6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C4F1E-1116-4166-AD4D-933542E150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EA6624D-7D12-4580-9050-9C72C6F580B6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96C4F1E-1116-4166-AD4D-933542E150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CEA6624D-7D12-4580-9050-9C72C6F580B6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96C4F1E-1116-4166-AD4D-933542E150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6624D-7D12-4580-9050-9C72C6F580B6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C4F1E-1116-4166-AD4D-933542E150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6624D-7D12-4580-9050-9C72C6F580B6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C4F1E-1116-4166-AD4D-933542E150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EA6624D-7D12-4580-9050-9C72C6F580B6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96C4F1E-1116-4166-AD4D-933542E150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6624D-7D12-4580-9050-9C72C6F580B6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C4F1E-1116-4166-AD4D-933542E150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EA6624D-7D12-4580-9050-9C72C6F580B6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96C4F1E-1116-4166-AD4D-933542E150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EA6624D-7D12-4580-9050-9C72C6F580B6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96C4F1E-1116-4166-AD4D-933542E150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EA6624D-7D12-4580-9050-9C72C6F580B6}" type="datetimeFigureOut">
              <a:rPr lang="ru-RU" smtClean="0"/>
              <a:pPr/>
              <a:t>18.05.2023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96C4F1E-1116-4166-AD4D-933542E1509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1844825"/>
            <a:ext cx="8458200" cy="345638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/>
              <a:t>Лента времени в работе с детьми раннего возраста в период адаптации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презентацию подготовила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воспитатель: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                        Нагибина Л.В., </a:t>
            </a: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548680"/>
            <a:ext cx="8458200" cy="864096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Муниципальное казенное дошкольное образовательное учреждение Борисоглебского городского округа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Центр развития ребёнка детский сад №11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857232"/>
            <a:ext cx="6172200" cy="857256"/>
          </a:xfrm>
        </p:spPr>
        <p:txBody>
          <a:bodyPr>
            <a:normAutofit/>
          </a:bodyPr>
          <a:lstStyle/>
          <a:p>
            <a:pPr algn="ctr"/>
            <a:r>
              <a:rPr lang="ru-RU" sz="1800" b="0" dirty="0" smtClean="0">
                <a:latin typeface="Times New Roman" pitchFamily="18" charset="0"/>
                <a:cs typeface="Times New Roman" pitchFamily="18" charset="0"/>
              </a:rPr>
              <a:t>ВЫВОД:</a:t>
            </a:r>
            <a:endParaRPr lang="ru-RU" sz="18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2928934"/>
            <a:ext cx="6172200" cy="2071702"/>
          </a:xfrm>
        </p:spPr>
        <p:txBody>
          <a:bodyPr/>
          <a:lstStyle/>
          <a:p>
            <a:pPr lvl="0"/>
            <a:r>
              <a:rPr lang="ru-RU" sz="2000" b="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Такие простые изображения помогают ребенку легче понять, когда за ним придет мама. Постепенно малыш привыкнет к новым ситуациям, новым людям, детскому саду.</a:t>
            </a:r>
            <a:endParaRPr lang="ru-RU" sz="20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kartinka-spasibo-za-vnimanie-dlya-prezentacii-3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476672"/>
            <a:ext cx="8064896" cy="597666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Лента времени!!!   Что это такое?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Лента времени в работе с детьми раннего возраста в период адаптации представляет собой иллюстрации режимных моментов детского сада. Ребёнок наглядно видит то, что он будет делать в детском саду.</a:t>
            </a:r>
            <a:endParaRPr lang="ru-RU" dirty="0"/>
          </a:p>
        </p:txBody>
      </p:sp>
      <p:pic>
        <p:nvPicPr>
          <p:cNvPr id="1026" name="Picture 2" descr="C:\Users\Администратор\Desktop\detsad-1641223-1593685725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 bwMode="auto">
          <a:xfrm>
            <a:off x="3929058" y="1357298"/>
            <a:ext cx="4572032" cy="52149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85728"/>
            <a:ext cx="8686800" cy="6072230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Рекомендаций по использованию ленты времени: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Располагайте картинки в линию. Без поворотов или «змейки». Ребенку проще ориентироваться, когда он может проследить последовательность линейно. 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Не используйте слишком много картинок с малышами. Только ключевые режимные моменты: приход в садик, еда, игра / занятие, прогулка, сон. Чем старше дети, тем больше может быть картинок. 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Размещаем ленту на уровне детей, чтобы они могли сами подходить и смотреть. Расположить ее можно в раздевалке, чтобы родители тоже могли ей пользоваться. 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Хорошо, если бы  такая лент была бы у родителей. Потому что самый долгий этап прощания, со всеми объяснениями происходит именно дома. 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Используйте какой-то предмет или игрушку, которые дети смогут передвигать от одной картинки к другой. Так им проще следить за режимом и понимать на какой временной картинке они сейчас находятся: «Мы уже покушали, поиграли, погуляли, опять покушали. Значит сейчас время сна».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lM635LpuZQ4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428604"/>
            <a:ext cx="7143800" cy="60007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www.maam.ru/upload/blogs/detsad-1641223-1593685613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251673"/>
            <a:ext cx="7215237" cy="6354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министратор\Desktop\_ElTt4f59c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500042"/>
            <a:ext cx="7286676" cy="57864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1595438" y="1254125"/>
          <a:ext cx="8888412" cy="5210175"/>
        </p:xfrm>
        <a:graphic>
          <a:graphicData uri="http://schemas.openxmlformats.org/presentationml/2006/ole">
            <p:oleObj spid="_x0000_s3074" name="Документ" r:id="rId3" imgW="9710267" imgH="5049841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Администратор\Desktop\IMG_20230518_1019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714356"/>
            <a:ext cx="8001056" cy="52149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Администратор\Desktop\4ON8UA01p8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571480"/>
            <a:ext cx="7786742" cy="57150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708</TotalTime>
  <Words>93</Words>
  <Application>Microsoft Office PowerPoint</Application>
  <PresentationFormat>Экран (4:3)</PresentationFormat>
  <Paragraphs>9</Paragraphs>
  <Slides>11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Эркер</vt:lpstr>
      <vt:lpstr>Документ</vt:lpstr>
      <vt:lpstr> Лента времени в работе с детьми раннего возраста в период адаптации                                                                             презентацию подготовила                  воспитатель:                                               Нагибина Л.В., </vt:lpstr>
      <vt:lpstr>Лента времени!!!   Что это такое?</vt:lpstr>
      <vt:lpstr>Рекомендаций по использованию ленты времени:  Располагайте картинки в линию. Без поворотов или «змейки». Ребенку проще ориентироваться, когда он может проследить последовательность линейно.   Не используйте слишком много картинок с малышами. Только ключевые режимные моменты: приход в садик, еда, игра / занятие, прогулка, сон. Чем старше дети, тем больше может быть картинок.   Размещаем ленту на уровне детей, чтобы они могли сами подходить и смотреть. Расположить ее можно в раздевалке, чтобы родители тоже могли ей пользоваться.   Хорошо, если бы  такая лент была бы у родителей. Потому что самый долгий этап прощания, со всеми объяснениями происходит именно дома.   Используйте какой-то предмет или игрушку, которые дети смогут передвигать от одной картинки к другой. Так им проще следить за режимом и понимать на какой временной картинке они сейчас находятся: «Мы уже покушали, поиграли, погуляли, опять покушали. Значит сейчас время сна».  </vt:lpstr>
      <vt:lpstr>Слайд 4</vt:lpstr>
      <vt:lpstr>Слайд 5</vt:lpstr>
      <vt:lpstr>Слайд 6</vt:lpstr>
      <vt:lpstr>Слайд 7</vt:lpstr>
      <vt:lpstr>Слайд 8</vt:lpstr>
      <vt:lpstr>Слайд 9</vt:lpstr>
      <vt:lpstr>ВЫВОД:</vt:lpstr>
      <vt:lpstr>Спасибо за внимание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Адвент - календарь,  как инновационная игровая технология  в работе с детьми  старшего дошкольного возраста                            презентацию подготовили Нагибина Л.В. Попова И.В.                 </dc:title>
  <dc:creator>Bosss</dc:creator>
  <cp:lastModifiedBy>Пользователь Windows</cp:lastModifiedBy>
  <cp:revision>27</cp:revision>
  <dcterms:created xsi:type="dcterms:W3CDTF">2022-05-02T13:36:09Z</dcterms:created>
  <dcterms:modified xsi:type="dcterms:W3CDTF">2023-05-18T08:21:00Z</dcterms:modified>
</cp:coreProperties>
</file>