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8" r:id="rId2"/>
    <p:sldId id="262" r:id="rId3"/>
    <p:sldId id="263" r:id="rId4"/>
    <p:sldId id="264" r:id="rId5"/>
    <p:sldId id="259" r:id="rId6"/>
    <p:sldId id="260" r:id="rId7"/>
    <p:sldId id="266" r:id="rId8"/>
    <p:sldId id="267" r:id="rId9"/>
    <p:sldId id="261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60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06E881-38BF-4603-A35D-262C0B9A7FE7}" type="datetimeFigureOut">
              <a:rPr lang="ru-RU" smtClean="0"/>
              <a:t>вт 05.09.23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88A82C-FF09-46AE-B35C-98DBA955B9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850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8A82C-FF09-46AE-B35C-98DBA955B9E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537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D3AC-BF33-45B4-9271-9271DA6A30B7}" type="datetimeFigureOut">
              <a:rPr lang="ru-RU" smtClean="0"/>
              <a:t>вт 05.09.23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29204-941F-4AC5-85BC-91E1442C812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D3AC-BF33-45B4-9271-9271DA6A30B7}" type="datetimeFigureOut">
              <a:rPr lang="ru-RU" smtClean="0"/>
              <a:t>вт 05.09.23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29204-941F-4AC5-85BC-91E1442C812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D3AC-BF33-45B4-9271-9271DA6A30B7}" type="datetimeFigureOut">
              <a:rPr lang="ru-RU" smtClean="0"/>
              <a:t>вт 05.09.23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29204-941F-4AC5-85BC-91E1442C812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D3AC-BF33-45B4-9271-9271DA6A30B7}" type="datetimeFigureOut">
              <a:rPr lang="ru-RU" smtClean="0"/>
              <a:t>вт 05.09.23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29204-941F-4AC5-85BC-91E1442C812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D3AC-BF33-45B4-9271-9271DA6A30B7}" type="datetimeFigureOut">
              <a:rPr lang="ru-RU" smtClean="0"/>
              <a:t>вт 05.09.23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29204-941F-4AC5-85BC-91E1442C812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D3AC-BF33-45B4-9271-9271DA6A30B7}" type="datetimeFigureOut">
              <a:rPr lang="ru-RU" smtClean="0"/>
              <a:t>вт 05.09.23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29204-941F-4AC5-85BC-91E1442C812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D3AC-BF33-45B4-9271-9271DA6A30B7}" type="datetimeFigureOut">
              <a:rPr lang="ru-RU" smtClean="0"/>
              <a:t>вт 05.09.23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29204-941F-4AC5-85BC-91E1442C812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D3AC-BF33-45B4-9271-9271DA6A30B7}" type="datetimeFigureOut">
              <a:rPr lang="ru-RU" smtClean="0"/>
              <a:t>вт 05.09.23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29204-941F-4AC5-85BC-91E1442C812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D3AC-BF33-45B4-9271-9271DA6A30B7}" type="datetimeFigureOut">
              <a:rPr lang="ru-RU" smtClean="0"/>
              <a:t>вт 05.09.23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29204-941F-4AC5-85BC-91E1442C812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D3AC-BF33-45B4-9271-9271DA6A30B7}" type="datetimeFigureOut">
              <a:rPr lang="ru-RU" smtClean="0"/>
              <a:t>вт 05.09.23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29204-941F-4AC5-85BC-91E1442C812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D3AC-BF33-45B4-9271-9271DA6A30B7}" type="datetimeFigureOut">
              <a:rPr lang="ru-RU" smtClean="0"/>
              <a:t>вт 05.09.23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29204-941F-4AC5-85BC-91E1442C812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9C7D3AC-BF33-45B4-9271-9271DA6A30B7}" type="datetimeFigureOut">
              <a:rPr lang="ru-RU" smtClean="0"/>
              <a:t>вт 05.09.23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EF29204-941F-4AC5-85BC-91E1442C812A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B%D1%83%D0%B6%D0%B5%D0%B1%D0%BD%D0%B0%D1%8F:%D0%98%D1%81%D1%82%D0%BE%D1%87%D0%BD%D0%B8%D0%BA%D0%B8_%D0%BA%D0%BD%D0%B8%D0%B3/5926501075" TargetMode="External"/><Relationship Id="rId2" Type="http://schemas.openxmlformats.org/officeDocument/2006/relationships/hyperlink" Target="http://biopeoples.ru/akters/page,4,174-nikolajj-nikolaevich-rybnikov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84784"/>
            <a:ext cx="8856984" cy="5373216"/>
          </a:xfrm>
        </p:spPr>
        <p:txBody>
          <a:bodyPr/>
          <a:lstStyle/>
          <a:p>
            <a:pPr marL="0" indent="0">
              <a:buNone/>
            </a:pP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sz="2000" dirty="0"/>
              <a:t>Выполнила воспитатель: </a:t>
            </a:r>
            <a:br>
              <a:rPr lang="ru-RU" sz="2000" dirty="0"/>
            </a:br>
            <a:r>
              <a:rPr lang="ru-RU" sz="2000" dirty="0"/>
              <a:t>                                                                    МКДОУ БГО ЦРР д\с №11 </a:t>
            </a:r>
            <a:br>
              <a:rPr lang="ru-RU" sz="2000" dirty="0"/>
            </a:br>
            <a:r>
              <a:rPr lang="ru-RU" sz="2000" dirty="0"/>
              <a:t>                                                                              Мишукова Н.А</a:t>
            </a:r>
            <a:br>
              <a:rPr lang="ru-RU" sz="2000" dirty="0"/>
            </a:br>
            <a:br>
              <a:rPr lang="ru-RU" sz="20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0"/>
            <a:ext cx="7200800" cy="407707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45720" indent="0">
              <a:buNone/>
            </a:pPr>
            <a:r>
              <a:rPr lang="ru-RU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r>
              <a:rPr lang="ru-RU" sz="4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" indent="0" algn="ctr">
              <a:buNone/>
            </a:pPr>
            <a:r>
              <a:rPr lang="ru-RU" sz="4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Николаевич  Рыбников  </a:t>
            </a:r>
          </a:p>
          <a:p>
            <a:pPr marL="45720" indent="0" algn="ctr">
              <a:buNone/>
            </a:pPr>
            <a:r>
              <a:rPr lang="ru-RU" sz="3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лицо - советского кино»</a:t>
            </a:r>
          </a:p>
          <a:p>
            <a:pPr marL="45720" indent="0" algn="ctr">
              <a:buNone/>
            </a:pPr>
            <a:r>
              <a:rPr lang="ru-RU" sz="3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 marL="45720" indent="0">
              <a:buNone/>
            </a:pP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</a:t>
            </a:r>
          </a:p>
          <a:p>
            <a:pPr marL="45720" indent="0">
              <a:buNone/>
            </a:pPr>
            <a:endParaRPr lang="ru-RU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михаил владимирович\Desktop\img109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80" y="2924944"/>
            <a:ext cx="2949792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61EEE4C-0234-4186-9045-3F1F50FC2FD9}"/>
              </a:ext>
            </a:extLst>
          </p:cNvPr>
          <p:cNvSpPr/>
          <p:nvPr/>
        </p:nvSpPr>
        <p:spPr>
          <a:xfrm>
            <a:off x="971600" y="476672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тему: </a:t>
            </a:r>
          </a:p>
        </p:txBody>
      </p:sp>
    </p:spTree>
    <p:extLst>
      <p:ext uri="{BB962C8B-B14F-4D97-AF65-F5344CB8AC3E}">
        <p14:creationId xmlns:p14="http://schemas.microsoft.com/office/powerpoint/2010/main" val="1946687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162800" cy="3489568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dirty="0"/>
              <a:t>                   Список литературы.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</a:rPr>
              <a:t>1.Интернет ресурсы. </a:t>
            </a:r>
            <a:r>
              <a:rPr lang="en-US" dirty="0">
                <a:solidFill>
                  <a:schemeClr val="tx1"/>
                </a:solidFill>
                <a:hlinkClick r:id="rId2"/>
              </a:rPr>
              <a:t>http://biopeoples.ru/akters/page,4,174-nikolajj-nikolaevich-rybnikov.html</a:t>
            </a:r>
            <a:endParaRPr lang="ru-RU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b="1" dirty="0">
                <a:solidFill>
                  <a:schemeClr val="tx1"/>
                </a:solidFill>
              </a:rPr>
              <a:t>2.Жизнь замечательных воронежцев. Актёр Николай Рыбников. </a:t>
            </a:r>
          </a:p>
          <a:p>
            <a:pPr marL="45720" indent="0">
              <a:buNone/>
            </a:pPr>
            <a:r>
              <a:rPr lang="en-US" b="1" dirty="0">
                <a:solidFill>
                  <a:schemeClr val="tx1"/>
                </a:solidFill>
              </a:rPr>
              <a:t>http://m.moe-online.ru/news/view/360503.html</a:t>
            </a:r>
            <a:endParaRPr lang="ru-RU" b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i="1" dirty="0">
                <a:solidFill>
                  <a:schemeClr val="tx1"/>
                </a:solidFill>
              </a:rPr>
              <a:t>3.Полухина Л.</a:t>
            </a:r>
            <a:r>
              <a:rPr lang="ru-RU" dirty="0">
                <a:solidFill>
                  <a:schemeClr val="tx1"/>
                </a:solidFill>
              </a:rPr>
              <a:t> Алла Ларионова и Николай Рыбников. — М.: Алгоритм, 2003. — 240 с. — </a:t>
            </a:r>
            <a:r>
              <a:rPr lang="ru-RU" u="sng" dirty="0">
                <a:solidFill>
                  <a:schemeClr val="tx1"/>
                </a:solidFill>
                <a:hlinkClick r:id="rId3"/>
              </a:rPr>
              <a:t>ISBN 5-9265-0107-5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0853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404664"/>
            <a:ext cx="8784976" cy="5040560"/>
          </a:xfrm>
        </p:spPr>
        <p:txBody>
          <a:bodyPr>
            <a:normAutofit/>
          </a:bodyPr>
          <a:lstStyle/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Народный артист РСФСР. Николай Николаевич Рыбников  родился     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13.12.1930,  в  городе Борисоглебск ,Воронежской области. Пол улице Карла- Маркса  д 236. Отец  Николая, Николай Николаевич трудился на заводе слесарем, а по другой версии был (актером), мать Клавдия Александровна занималась ведением домашнего хозяйства и воспитанием двух сыновей (у Николая был брат Вячеслав).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михаил владимирович\Desktop\Горо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09" y="2576873"/>
            <a:ext cx="4759892" cy="3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михаил владимирович\Desktop\BS6W9sFk1j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320987"/>
            <a:ext cx="4104455" cy="334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345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404664"/>
            <a:ext cx="7704856" cy="3770436"/>
          </a:xfrm>
        </p:spPr>
        <p:txBody>
          <a:bodyPr>
            <a:normAutofit/>
          </a:bodyPr>
          <a:lstStyle/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Учился Рыбников в школе №5 , 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 же со школьных лет играл на подмостках сцены. На школе  установлена памятная доска.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михаил владимирович\Desktop\87_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02495"/>
            <a:ext cx="4152460" cy="3114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михаил владимирович\Desktop\76jLejacZH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573016"/>
            <a:ext cx="4619680" cy="307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5369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9073008" cy="6984776"/>
          </a:xfrm>
        </p:spPr>
        <p:txBody>
          <a:bodyPr/>
          <a:lstStyle/>
          <a:p>
            <a:pPr marL="0" indent="0" algn="ctr">
              <a:buNone/>
            </a:pPr>
            <a:br>
              <a:rPr lang="ru-RU" sz="2400" b="0" dirty="0">
                <a:solidFill>
                  <a:schemeClr val="tx1"/>
                </a:solidFill>
                <a:effectLst/>
              </a:rPr>
            </a:br>
            <a:r>
              <a:rPr lang="ru-RU" sz="22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началом Великой Отечественной войны Рыбников старший ушёл на фронт, а мать забрала сыновей и переехала в Сталинград к сестре. 10 ноября 1961 г.  Сталинград был переименован  в Волгоград.</a:t>
            </a:r>
            <a:endParaRPr lang="ru-RU" sz="22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михаил владимирович\Desktop\17_full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79" y="1628800"/>
            <a:ext cx="4482929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михаил владимирович\Desktop\5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212976"/>
            <a:ext cx="4233288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871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31640" y="260648"/>
            <a:ext cx="6212160" cy="394559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000" dirty="0"/>
              <a:t>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Сталинграде  Николай  получил среднее образование, окончив  железнодорожную школу.  После окончания школы  он устроился рабочим сцены Сталинградского драмтеатра, и одновременно учился в медицинском институте, окончив только 2 курса, он понял, что медицина это не его профессия.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Волгоградский ГМУ</a:t>
            </a:r>
          </a:p>
        </p:txBody>
      </p:sp>
      <p:pic>
        <p:nvPicPr>
          <p:cNvPr id="1026" name="Picture 2" descr="C:\Users\михаил владимирович\Desktop\12599-glavnyj_korpus_volggmu_plocshad_pavshih_borcov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422" y="3123047"/>
            <a:ext cx="6049406" cy="3641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985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404664"/>
            <a:ext cx="6572200" cy="3801576"/>
          </a:xfrm>
        </p:spPr>
        <p:txBody>
          <a:bodyPr/>
          <a:lstStyle/>
          <a:p>
            <a:pPr marL="45720" indent="0" algn="ctr">
              <a:buNone/>
            </a:pPr>
            <a:r>
              <a:rPr lang="ru-RU" dirty="0"/>
              <a:t> 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1948 году Рыбников отправился в Москву, где с первой же попытки поступил во Всесоюзный государственный институт кинематографии. Где уже на первых курсах он проявил свой особый дар актера.</a:t>
            </a:r>
          </a:p>
        </p:txBody>
      </p:sp>
      <p:pic>
        <p:nvPicPr>
          <p:cNvPr id="2052" name="Picture 4" descr="C:\Users\михаил владимирович\Desktop\dac6d7c2c3ff6640b576597685d3ebd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26" y="2132856"/>
            <a:ext cx="7560840" cy="427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088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3645024"/>
            <a:ext cx="2304256" cy="936104"/>
          </a:xfrm>
        </p:spPr>
        <p:txBody>
          <a:bodyPr/>
          <a:lstStyle/>
          <a:p>
            <a:pPr marL="0" indent="0">
              <a:buNone/>
            </a:pPr>
            <a:br>
              <a:rPr lang="ru-RU" sz="2000" dirty="0">
                <a:solidFill>
                  <a:schemeClr val="accent6"/>
                </a:solidFill>
              </a:rPr>
            </a:b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«Чужая родня»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13721" y="186220"/>
            <a:ext cx="8339235" cy="6441896"/>
          </a:xfrm>
        </p:spPr>
        <p:txBody>
          <a:bodyPr/>
          <a:lstStyle/>
          <a:p>
            <a:pPr marL="45720" indent="0" algn="ctr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Роли в фильмах которые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включены в список  лучших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«Весна на     Заречной улице», «Девчата», «Чужая родня», »Высота», и  другие.</a:t>
            </a:r>
            <a:endParaRPr lang="ru-RU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2000" b="1" dirty="0">
                <a:solidFill>
                  <a:srgbClr val="FF0000"/>
                </a:solidFill>
              </a:rPr>
              <a:t>              </a:t>
            </a:r>
          </a:p>
          <a:p>
            <a:pPr marL="45720" indent="0">
              <a:buNone/>
            </a:pPr>
            <a:r>
              <a:rPr lang="ru-RU" sz="2000" b="1" dirty="0">
                <a:solidFill>
                  <a:srgbClr val="FF0000"/>
                </a:solidFill>
              </a:rPr>
              <a:t>               </a:t>
            </a:r>
          </a:p>
          <a:p>
            <a:pPr marL="45720" indent="0">
              <a:buNone/>
            </a:pPr>
            <a:endParaRPr lang="ru-RU" sz="2000" b="1" dirty="0">
              <a:solidFill>
                <a:srgbClr val="FF0000"/>
              </a:solidFill>
            </a:endParaRPr>
          </a:p>
          <a:p>
            <a:pPr marL="45720" indent="0">
              <a:buNone/>
            </a:pPr>
            <a:r>
              <a:rPr lang="ru-RU" sz="2000" b="1" dirty="0">
                <a:solidFill>
                  <a:srgbClr val="FF0000"/>
                </a:solidFill>
              </a:rPr>
              <a:t>               «Высота»</a:t>
            </a:r>
          </a:p>
        </p:txBody>
      </p:sp>
      <p:pic>
        <p:nvPicPr>
          <p:cNvPr id="3074" name="Picture 2" descr="C:\Users\михаил владимирович\Desktop\Nikolay-Ribnikov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57" y="1580890"/>
            <a:ext cx="3387873" cy="228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1" y="1180780"/>
            <a:ext cx="44321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 «Весна на  Заречной улице»</a:t>
            </a:r>
          </a:p>
        </p:txBody>
      </p:sp>
      <p:pic>
        <p:nvPicPr>
          <p:cNvPr id="3075" name="Picture 3" descr="C:\Users\михаил владимирович\Desktop\rybnikov-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679" y="1604295"/>
            <a:ext cx="3805085" cy="241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72000" y="1180780"/>
            <a:ext cx="457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>
              <a:buNone/>
            </a:pPr>
            <a:r>
              <a:rPr lang="ru-RU" sz="2000" b="1" dirty="0">
                <a:solidFill>
                  <a:srgbClr val="C00000"/>
                </a:solidFill>
              </a:rPr>
              <a:t>                  «Девчата»</a:t>
            </a:r>
          </a:p>
        </p:txBody>
      </p:sp>
      <p:pic>
        <p:nvPicPr>
          <p:cNvPr id="4098" name="Picture 2" descr="C:\Users\михаил владимирович\Desktop\76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706" y="4373023"/>
            <a:ext cx="3585058" cy="241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михаил владимирович\Desktop\kadr kопіювати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00" y="4305567"/>
            <a:ext cx="3566189" cy="218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694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332656"/>
            <a:ext cx="7992888" cy="3873584"/>
          </a:xfrm>
        </p:spPr>
        <p:txBody>
          <a:bodyPr/>
          <a:lstStyle/>
          <a:p>
            <a:pPr marL="45720" indent="0" algn="ctr">
              <a:buNone/>
            </a:pPr>
            <a:r>
              <a:rPr lang="ru-RU" dirty="0"/>
              <a:t>   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своей женой актрисой Анной  Ларионовой, Николай познакомился в коридоре ВГИКа. 2 января 1957 года он женился. В 1961 году у них родилась дочь 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Ариша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122" name="Picture 2" descr="C:\Users\михаил владимирович\Desktop\93832dfb4e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717032"/>
            <a:ext cx="3554973" cy="2700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михаил владимирович\Desktop\16823-225f1-53306585-m750x740-ud73b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44824"/>
            <a:ext cx="3454425" cy="4399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михаил владимирович\Desktop\3ae1b4e23fa731eaace9f616be32992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0048"/>
            <a:ext cx="3535648" cy="2306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129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88640"/>
            <a:ext cx="7992888" cy="40176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свою малую родину, в Борисоглебск, Николай Рыбников приезжал лишь однажды вместе со своей супругой — это было 9 января 1964 года. В Борисоглебске появится памятник великому советскому актёру Николаю Рыбникову, который родился в этом городе. Открытие памятника состоялось </a:t>
            </a:r>
            <a:r>
              <a:rPr lang="ru-RU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2017.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михаил владимирович\Desktop\241515_ma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504354"/>
            <a:ext cx="6048672" cy="4354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57564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392</TotalTime>
  <Words>445</Words>
  <Application>Microsoft Office PowerPoint</Application>
  <PresentationFormat>Экран (4:3)</PresentationFormat>
  <Paragraphs>38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Georgia</vt:lpstr>
      <vt:lpstr>Times New Roman</vt:lpstr>
      <vt:lpstr>Trebuchet MS</vt:lpstr>
      <vt:lpstr>Воздушный поток</vt:lpstr>
      <vt:lpstr>      Выполнила воспитатель:                                                                      МКДОУ БГО ЦРР д\с №11                                                                                Мишукова Н.А  </vt:lpstr>
      <vt:lpstr>Презентация PowerPoint</vt:lpstr>
      <vt:lpstr>Презентация PowerPoint</vt:lpstr>
      <vt:lpstr> С началом Великой Отечественной войны Рыбников старший ушёл на фронт, а мать забрала сыновей и переехала в Сталинград к сестре. 10 ноября 1961 г.  Сталинград был переименован  в Волгоград.</vt:lpstr>
      <vt:lpstr>Презентация PowerPoint</vt:lpstr>
      <vt:lpstr>Презентация PowerPoint</vt:lpstr>
      <vt:lpstr> «Чужая родня»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владимирович</dc:creator>
  <cp:lastModifiedBy>Михаил</cp:lastModifiedBy>
  <cp:revision>34</cp:revision>
  <dcterms:created xsi:type="dcterms:W3CDTF">2017-04-05T17:48:50Z</dcterms:created>
  <dcterms:modified xsi:type="dcterms:W3CDTF">2023-09-05T19:58:48Z</dcterms:modified>
</cp:coreProperties>
</file>