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36" autoAdjust="0"/>
  </p:normalViewPr>
  <p:slideViewPr>
    <p:cSldViewPr>
      <p:cViewPr>
        <p:scale>
          <a:sx n="70" d="100"/>
          <a:sy n="70" d="100"/>
        </p:scale>
        <p:origin x="-115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5D4495-AA59-4A34-981B-D21D8194AA8D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579637-5AB1-455D-A699-95D4B1B768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916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579637-5AB1-455D-A699-95D4B1B7687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209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.kutuzova\Desktop\_29190-27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4509120"/>
            <a:ext cx="1296144" cy="1944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.kutuzova\Desktop\для игры\10PovzFLHulCe3rDUOV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146594" y="-716484"/>
            <a:ext cx="1841044" cy="1193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.kutuzova\Desktop\для игры\290-2905631_bow-clipart-ribbon-bows-blue-ribbon-ribbons-psp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215" y="3279248"/>
            <a:ext cx="1230777" cy="868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.kutuzova\Desktop\для игры\402c391d3e96fe4756f1b68c6f021bd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05550" y="-2314574"/>
            <a:ext cx="1732534" cy="1317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.kutuzova\Desktop\для игры\44426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03" y="259346"/>
            <a:ext cx="2108348" cy="119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a.kutuzova\Desktop\для игры\100000406542b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1552" y="3045002"/>
            <a:ext cx="1440160" cy="133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a.kutuzova\Desktop\для игры\02032007090933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17432" y="-2314575"/>
            <a:ext cx="1599234" cy="1317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a.kutuzova\Desktop\для игры\hello_html_135d55df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8818" y="4147644"/>
            <a:ext cx="1406406" cy="100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a.kutuzova\Desktop\для игры\чертеж-вектора-березы-73379190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039412"/>
            <a:ext cx="1388268" cy="141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a.kutuzova\Desktop\для игры\Sliza_xn__80adxhks_xn__80apdnqhbo_xn__p1ai_23_06_2018_17_57___turbo_parser___samiy_udobniy_parser_saytov_dlya_sp_bmz_020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884" y="2478170"/>
            <a:ext cx="1148340" cy="1249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Users\a.kutuzova\Desktop\для игры\402c391d3e96fe4756f1b68c6f021bd5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941446"/>
            <a:ext cx="1622201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Users\a.kutuzova\Desktop\для игры\02032007090933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677" y="1832264"/>
            <a:ext cx="1689538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9" descr="C:\Users\a.kutuzova\Desktop\для игры\binty-fiksiruyusshie-angel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314" y="1525411"/>
            <a:ext cx="1805856" cy="1105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3" descr="C:\Users\a.kutuzova\Desktop\для игры\kisspng-smoothie-banana-fruit-strawberry-banana-5ab4954d08c3e7.6548943915217841410359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83553"/>
            <a:ext cx="1447800" cy="1178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:\Users\a.kutuzova\Desktop\БОМ.jp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800" y="709555"/>
            <a:ext cx="1594551" cy="2182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66830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</Words>
  <Application>Microsoft Office PowerPoint</Application>
  <PresentationFormat>Экран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Бим</dc:title>
  <dc:creator>Кутузова Анна Владимировна</dc:creator>
  <cp:lastModifiedBy>Кутузова Анна Владимировна</cp:lastModifiedBy>
  <cp:revision>5</cp:revision>
  <dcterms:created xsi:type="dcterms:W3CDTF">2020-02-14T09:07:47Z</dcterms:created>
  <dcterms:modified xsi:type="dcterms:W3CDTF">2020-02-19T10:27:20Z</dcterms:modified>
</cp:coreProperties>
</file>