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handoutMasterIdLst>
    <p:handoutMasterId r:id="rId11"/>
  </p:handoutMasterIdLst>
  <p:sldIdLst>
    <p:sldId id="256" r:id="rId5"/>
    <p:sldId id="260" r:id="rId6"/>
    <p:sldId id="262" r:id="rId7"/>
    <p:sldId id="264" r:id="rId8"/>
    <p:sldId id="266" r:id="rId9"/>
    <p:sldId id="275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EEFFC"/>
    <a:srgbClr val="97EAFB"/>
    <a:srgbClr val="97F1FB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7982" autoAdjust="0"/>
    <p:restoredTop sz="94660" autoAdjust="0"/>
  </p:normalViewPr>
  <p:slideViewPr>
    <p:cSldViewPr snapToGrid="0" showGuides="1">
      <p:cViewPr varScale="1">
        <p:scale>
          <a:sx n="70" d="100"/>
          <a:sy n="70" d="100"/>
        </p:scale>
        <p:origin x="-126" y="-16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59" d="100"/>
          <a:sy n="59" d="100"/>
        </p:scale>
        <p:origin x="2562" y="84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1043CB-B768-41E0-9FBE-91E76D71338D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8C7947-BB5E-4C61-BA50-1045C0442D6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916689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3" Type="http://schemas.openxmlformats.org/officeDocument/2006/relationships/image" Target="../media/image1.png"/><Relationship Id="rId21" Type="http://schemas.openxmlformats.org/officeDocument/2006/relationships/image" Target="../media/image19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" Type="http://schemas.openxmlformats.org/officeDocument/2006/relationships/slideMaster" Target="../slideMasters/slideMaster1.xml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1" Type="http://schemas.openxmlformats.org/officeDocument/2006/relationships/audio" Target="../media/audio1.wav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16746" y="669318"/>
            <a:ext cx="9934575" cy="394665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1909666" y="1107661"/>
            <a:ext cx="8372671" cy="2967134"/>
          </a:xfrm>
        </p:spPr>
        <p:txBody>
          <a:bodyPr anchor="ctr">
            <a:normAutofit/>
          </a:bodyPr>
          <a:lstStyle>
            <a:lvl1pPr algn="ctr">
              <a:defRPr sz="4800">
                <a:latin typeface="Comic Sans MS" panose="030F0702030302020204" pitchFamily="66" charset="0"/>
              </a:defRPr>
            </a:lvl1pPr>
          </a:lstStyle>
          <a:p>
            <a:r>
              <a:rPr lang="ru-RU" dirty="0"/>
              <a:t>Введите сюда название презентации</a:t>
            </a:r>
            <a:endParaRPr lang="en-US" dirty="0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612" y="3994064"/>
            <a:ext cx="2580477" cy="275706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83426" y="4701021"/>
            <a:ext cx="2676525" cy="1752600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23555" y="73078"/>
            <a:ext cx="1514475" cy="1924050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83750" y="0"/>
            <a:ext cx="1247775" cy="120015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612363" y="5925827"/>
            <a:ext cx="962025" cy="590550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298" y="2305121"/>
            <a:ext cx="1335317" cy="902856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846981">
            <a:off x="2877094" y="5027739"/>
            <a:ext cx="1190625" cy="590550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1447133">
            <a:off x="4857827" y="5583801"/>
            <a:ext cx="1038225" cy="1047750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901725">
            <a:off x="11182911" y="2147012"/>
            <a:ext cx="971551" cy="1295400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2058" y="160446"/>
            <a:ext cx="1189375" cy="1413942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50978" y="4143435"/>
            <a:ext cx="1200151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376410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 advClick="0">
        <p14:pan dir="u"/>
      </p:transition>
    </mc:Choice>
    <mc:Fallback>
      <p:transition spd="slow" advClick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2563312" y="889686"/>
            <a:ext cx="7065377" cy="1994055"/>
          </a:xfrm>
        </p:spPr>
        <p:txBody>
          <a:bodyPr/>
          <a:lstStyle>
            <a:lvl1pPr algn="ctr">
              <a:defRPr lang="ru-RU" sz="3600" kern="1200" baseline="0" dirty="0" smtClean="0">
                <a:solidFill>
                  <a:schemeClr val="tx1"/>
                </a:solidFill>
                <a:latin typeface="Comic Sans MS" panose="030F0702030302020204" pitchFamily="66" charset="0"/>
                <a:ea typeface="+mj-ea"/>
                <a:cs typeface="+mj-cs"/>
              </a:defRPr>
            </a:lvl1pPr>
          </a:lstStyle>
          <a:p>
            <a:r>
              <a:rPr lang="ru-RU" dirty="0"/>
              <a:t>Введите сюда вопрос</a:t>
            </a:r>
          </a:p>
        </p:txBody>
      </p:sp>
    </p:spTree>
    <p:extLst>
      <p:ext uri="{BB962C8B-B14F-4D97-AF65-F5344CB8AC3E}">
        <p14:creationId xmlns:p14="http://schemas.microsoft.com/office/powerpoint/2010/main" xmlns="" val="12486116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 advClick="0">
        <p14:pan dir="u"/>
      </p:transition>
    </mc:Choice>
    <mc:Fallback>
      <p:transition spd="slow" advClick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Фина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23703" y="1148799"/>
            <a:ext cx="7520662" cy="298769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2926866" y="1619854"/>
            <a:ext cx="6338272" cy="1942748"/>
          </a:xfrm>
        </p:spPr>
        <p:txBody>
          <a:bodyPr anchor="ctr">
            <a:normAutofit/>
          </a:bodyPr>
          <a:lstStyle>
            <a:lvl1pPr algn="ctr">
              <a:defRPr sz="4800">
                <a:latin typeface="Comic Sans MS" panose="030F0702030302020204" pitchFamily="66" charset="0"/>
              </a:defRPr>
            </a:lvl1pPr>
          </a:lstStyle>
          <a:p>
            <a:r>
              <a:rPr lang="ru-RU" dirty="0"/>
              <a:t>Молодец !</a:t>
            </a:r>
            <a:endParaRPr lang="en-US" dirty="0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613" y="3994064"/>
            <a:ext cx="2316132" cy="2474631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32986" y="4607546"/>
            <a:ext cx="1932896" cy="1265669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397655" y="408441"/>
            <a:ext cx="1080658" cy="1372911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87277" y="250836"/>
            <a:ext cx="1247775" cy="120015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83307" y="5561242"/>
            <a:ext cx="808329" cy="496202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0344" y="1619854"/>
            <a:ext cx="1442735" cy="975486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712733">
            <a:off x="3095022" y="5531869"/>
            <a:ext cx="1190625" cy="590550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567752">
            <a:off x="4870713" y="5547467"/>
            <a:ext cx="941707" cy="950347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901725">
            <a:off x="10178792" y="2153101"/>
            <a:ext cx="924327" cy="1232435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66831" y="157018"/>
            <a:ext cx="1088456" cy="1293968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856356" y="4096790"/>
            <a:ext cx="781485" cy="992362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963787" y="5658514"/>
            <a:ext cx="821592" cy="810181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7819884">
            <a:off x="2562843" y="4138241"/>
            <a:ext cx="334800" cy="1035983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195312" y="4106455"/>
            <a:ext cx="762106" cy="791047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85959" y="2938641"/>
            <a:ext cx="913483" cy="776162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68575" y="97483"/>
            <a:ext cx="1340567" cy="1051316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 userDrawn="1"/>
        </p:nvPicPr>
        <p:blipFill>
          <a:blip r:embed="rId2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905327" y="166197"/>
            <a:ext cx="1342076" cy="1192957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 userDrawn="1"/>
        </p:nvPicPr>
        <p:blipFill>
          <a:blip r:embed="rId2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699386">
            <a:off x="4786126" y="4446131"/>
            <a:ext cx="928595" cy="878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226502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 advClick="0">
        <p14:pan dir="u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3" presetID="34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 2.22222E-6 L 0 -0.03797 " pathEditMode="relative" rAng="0" ptsTypes="AA">
                                      <p:cBhvr>
                                        <p:cTn id="114" dur="7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898"/>
                                    </p:animMotion>
                                    <p:animRot by="1500000">
                                      <p:cBhvr>
                                        <p:cTn id="115" dur="37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16" dur="37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17" dur="375" fill="hold">
                                          <p:stCondLst>
                                            <p:cond delay="7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18" dur="375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EEF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398371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7" r:id="rId2"/>
    <p:sldLayoutId id="2147483656" r:id="rId3"/>
  </p:sldLayoutIdLst>
  <mc:AlternateContent xmlns:mc="http://schemas.openxmlformats.org/markup-compatibility/2006">
    <mc:Choice xmlns:p14="http://schemas.microsoft.com/office/powerpoint/2010/main" xmlns="" Requires="p14">
      <p:transition spd="slow" p14:dur="2500" advClick="0">
        <p14:pan dir="u"/>
      </p:transition>
    </mc:Choice>
    <mc:Fallback>
      <p:transition spd="slow" advClick="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18" Type="http://schemas.openxmlformats.org/officeDocument/2006/relationships/image" Target="../media/image7.png"/><Relationship Id="rId3" Type="http://schemas.openxmlformats.org/officeDocument/2006/relationships/image" Target="../media/image20.png"/><Relationship Id="rId21" Type="http://schemas.openxmlformats.org/officeDocument/2006/relationships/image" Target="../media/image25.png"/><Relationship Id="rId7" Type="http://schemas.openxmlformats.org/officeDocument/2006/relationships/audio" Target="../media/audio3.wav"/><Relationship Id="rId12" Type="http://schemas.openxmlformats.org/officeDocument/2006/relationships/image" Target="../media/image17.png"/><Relationship Id="rId17" Type="http://schemas.openxmlformats.org/officeDocument/2006/relationships/image" Target="../media/image4.png"/><Relationship Id="rId2" Type="http://schemas.openxmlformats.org/officeDocument/2006/relationships/audio" Target="../media/audio2.wav"/><Relationship Id="rId16" Type="http://schemas.openxmlformats.org/officeDocument/2006/relationships/image" Target="../media/image2.png"/><Relationship Id="rId20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11" Type="http://schemas.openxmlformats.org/officeDocument/2006/relationships/image" Target="../media/image16.png"/><Relationship Id="rId5" Type="http://schemas.openxmlformats.org/officeDocument/2006/relationships/image" Target="../media/image22.png"/><Relationship Id="rId15" Type="http://schemas.openxmlformats.org/officeDocument/2006/relationships/image" Target="../media/image19.png"/><Relationship Id="rId10" Type="http://schemas.openxmlformats.org/officeDocument/2006/relationships/image" Target="../media/image15.png"/><Relationship Id="rId19" Type="http://schemas.openxmlformats.org/officeDocument/2006/relationships/image" Target="../media/image10.png"/><Relationship Id="rId4" Type="http://schemas.openxmlformats.org/officeDocument/2006/relationships/image" Target="../media/image21.png"/><Relationship Id="rId9" Type="http://schemas.openxmlformats.org/officeDocument/2006/relationships/image" Target="../media/image14.png"/><Relationship Id="rId14" Type="http://schemas.openxmlformats.org/officeDocument/2006/relationships/image" Target="../media/image2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26.png"/><Relationship Id="rId18" Type="http://schemas.openxmlformats.org/officeDocument/2006/relationships/image" Target="../media/image27.png"/><Relationship Id="rId3" Type="http://schemas.openxmlformats.org/officeDocument/2006/relationships/image" Target="../media/image20.png"/><Relationship Id="rId7" Type="http://schemas.openxmlformats.org/officeDocument/2006/relationships/audio" Target="../media/audio3.wav"/><Relationship Id="rId12" Type="http://schemas.openxmlformats.org/officeDocument/2006/relationships/image" Target="../media/image17.png"/><Relationship Id="rId17" Type="http://schemas.openxmlformats.org/officeDocument/2006/relationships/image" Target="../media/image10.png"/><Relationship Id="rId2" Type="http://schemas.openxmlformats.org/officeDocument/2006/relationships/audio" Target="../media/audio2.wav"/><Relationship Id="rId16" Type="http://schemas.openxmlformats.org/officeDocument/2006/relationships/image" Target="../media/image7.png"/><Relationship Id="rId20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11" Type="http://schemas.openxmlformats.org/officeDocument/2006/relationships/image" Target="../media/image16.png"/><Relationship Id="rId5" Type="http://schemas.openxmlformats.org/officeDocument/2006/relationships/image" Target="../media/image22.png"/><Relationship Id="rId15" Type="http://schemas.openxmlformats.org/officeDocument/2006/relationships/image" Target="../media/image2.png"/><Relationship Id="rId10" Type="http://schemas.openxmlformats.org/officeDocument/2006/relationships/image" Target="../media/image15.png"/><Relationship Id="rId19" Type="http://schemas.openxmlformats.org/officeDocument/2006/relationships/image" Target="../media/image11.png"/><Relationship Id="rId4" Type="http://schemas.openxmlformats.org/officeDocument/2006/relationships/image" Target="../media/image21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12.png"/><Relationship Id="rId18" Type="http://schemas.openxmlformats.org/officeDocument/2006/relationships/image" Target="../media/image28.png"/><Relationship Id="rId3" Type="http://schemas.openxmlformats.org/officeDocument/2006/relationships/image" Target="../media/image20.png"/><Relationship Id="rId21" Type="http://schemas.openxmlformats.org/officeDocument/2006/relationships/image" Target="../media/image29.jpeg"/><Relationship Id="rId7" Type="http://schemas.openxmlformats.org/officeDocument/2006/relationships/image" Target="../media/image15.png"/><Relationship Id="rId12" Type="http://schemas.openxmlformats.org/officeDocument/2006/relationships/image" Target="../media/image10.png"/><Relationship Id="rId17" Type="http://schemas.openxmlformats.org/officeDocument/2006/relationships/image" Target="../media/image6.png"/><Relationship Id="rId2" Type="http://schemas.openxmlformats.org/officeDocument/2006/relationships/audio" Target="../media/audio2.wav"/><Relationship Id="rId16" Type="http://schemas.openxmlformats.org/officeDocument/2006/relationships/image" Target="../media/image9.png"/><Relationship Id="rId20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11" Type="http://schemas.openxmlformats.org/officeDocument/2006/relationships/image" Target="../media/image7.png"/><Relationship Id="rId5" Type="http://schemas.openxmlformats.org/officeDocument/2006/relationships/image" Target="../media/image22.png"/><Relationship Id="rId15" Type="http://schemas.openxmlformats.org/officeDocument/2006/relationships/image" Target="../media/image3.png"/><Relationship Id="rId10" Type="http://schemas.openxmlformats.org/officeDocument/2006/relationships/image" Target="../media/image4.png"/><Relationship Id="rId19" Type="http://schemas.openxmlformats.org/officeDocument/2006/relationships/image" Target="../media/image11.png"/><Relationship Id="rId4" Type="http://schemas.openxmlformats.org/officeDocument/2006/relationships/image" Target="../media/image21.png"/><Relationship Id="rId9" Type="http://schemas.openxmlformats.org/officeDocument/2006/relationships/image" Target="../media/image24.png"/><Relationship Id="rId14" Type="http://schemas.openxmlformats.org/officeDocument/2006/relationships/image" Target="../media/image25.png"/><Relationship Id="rId22" Type="http://schemas.openxmlformats.org/officeDocument/2006/relationships/image" Target="../media/image30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7.png"/><Relationship Id="rId18" Type="http://schemas.openxmlformats.org/officeDocument/2006/relationships/image" Target="../media/image32.png"/><Relationship Id="rId3" Type="http://schemas.openxmlformats.org/officeDocument/2006/relationships/image" Target="../media/image20.png"/><Relationship Id="rId21" Type="http://schemas.openxmlformats.org/officeDocument/2006/relationships/image" Target="../media/image33.jpeg"/><Relationship Id="rId7" Type="http://schemas.openxmlformats.org/officeDocument/2006/relationships/image" Target="../media/image14.png"/><Relationship Id="rId12" Type="http://schemas.openxmlformats.org/officeDocument/2006/relationships/image" Target="../media/image19.png"/><Relationship Id="rId17" Type="http://schemas.openxmlformats.org/officeDocument/2006/relationships/image" Target="../media/image3.png"/><Relationship Id="rId2" Type="http://schemas.openxmlformats.org/officeDocument/2006/relationships/audio" Target="../media/audio2.wav"/><Relationship Id="rId16" Type="http://schemas.openxmlformats.org/officeDocument/2006/relationships/image" Target="../media/image11.png"/><Relationship Id="rId20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11" Type="http://schemas.openxmlformats.org/officeDocument/2006/relationships/image" Target="../media/image24.png"/><Relationship Id="rId5" Type="http://schemas.openxmlformats.org/officeDocument/2006/relationships/image" Target="../media/image22.png"/><Relationship Id="rId15" Type="http://schemas.openxmlformats.org/officeDocument/2006/relationships/image" Target="../media/image31.png"/><Relationship Id="rId10" Type="http://schemas.openxmlformats.org/officeDocument/2006/relationships/image" Target="../media/image18.png"/><Relationship Id="rId19" Type="http://schemas.openxmlformats.org/officeDocument/2006/relationships/image" Target="../media/image17.png"/><Relationship Id="rId4" Type="http://schemas.openxmlformats.org/officeDocument/2006/relationships/image" Target="../media/image21.png"/><Relationship Id="rId9" Type="http://schemas.openxmlformats.org/officeDocument/2006/relationships/image" Target="../media/image16.png"/><Relationship Id="rId1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It’s interesting and funny,</a:t>
            </a:r>
            <a:br>
              <a:rPr lang="en-US" dirty="0" smtClean="0"/>
            </a:br>
            <a:r>
              <a:rPr lang="en-US" dirty="0" smtClean="0"/>
              <a:t>It’s </a:t>
            </a:r>
            <a:r>
              <a:rPr lang="en-US" dirty="0" err="1" smtClean="0"/>
              <a:t>colourful</a:t>
            </a:r>
            <a:r>
              <a:rPr lang="en-US" dirty="0" smtClean="0"/>
              <a:t> and bright.</a:t>
            </a:r>
            <a:br>
              <a:rPr lang="en-US" dirty="0" smtClean="0"/>
            </a:br>
            <a:r>
              <a:rPr lang="en-US" dirty="0" smtClean="0"/>
              <a:t>I’m sure u will get it!</a:t>
            </a:r>
            <a:br>
              <a:rPr lang="en-US" dirty="0" smtClean="0"/>
            </a:br>
            <a:r>
              <a:rPr lang="en-US" dirty="0" smtClean="0"/>
              <a:t>It’s easy with Spotlight!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5822825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Объект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43477" y="489691"/>
            <a:ext cx="8305046" cy="283939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90" dirty="0" smtClean="0">
                <a:solidFill>
                  <a:schemeClr val="accent2"/>
                </a:solidFill>
              </a:rPr>
              <a:t>Why Spotlight?</a:t>
            </a:r>
            <a:endParaRPr lang="ru-RU" sz="4090" dirty="0">
              <a:solidFill>
                <a:schemeClr val="accent2"/>
              </a:solidFill>
            </a:endParaRPr>
          </a:p>
        </p:txBody>
      </p:sp>
      <p:pic>
        <p:nvPicPr>
          <p:cNvPr id="37" name="Рисунок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86318" y="3531206"/>
            <a:ext cx="5019365" cy="871829"/>
          </a:xfrm>
          <a:prstGeom prst="rect">
            <a:avLst/>
          </a:prstGeom>
        </p:spPr>
      </p:pic>
      <p:pic>
        <p:nvPicPr>
          <p:cNvPr id="38" name="Рисунок 3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09051" y="4605160"/>
            <a:ext cx="4773899" cy="897222"/>
          </a:xfrm>
          <a:prstGeom prst="rect">
            <a:avLst/>
          </a:prstGeom>
        </p:spPr>
      </p:pic>
      <p:pic>
        <p:nvPicPr>
          <p:cNvPr id="39" name="Рисунок 3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74106" y="5704508"/>
            <a:ext cx="4443789" cy="931080"/>
          </a:xfrm>
          <a:prstGeom prst="rect">
            <a:avLst/>
          </a:prstGeom>
        </p:spPr>
      </p:pic>
      <p:sp>
        <p:nvSpPr>
          <p:cNvPr id="40" name="TextBox 39"/>
          <p:cNvSpPr txBox="1"/>
          <p:nvPr/>
        </p:nvSpPr>
        <p:spPr>
          <a:xfrm>
            <a:off x="4119326" y="3782454"/>
            <a:ext cx="39533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</a:rPr>
              <a:t>СОВРЕМЕННАЯ  ЛЕКСИКА И  ЖИВОЙ ЯЗЫК</a:t>
            </a:r>
            <a:endParaRPr lang="en-US" sz="1600" dirty="0">
              <a:solidFill>
                <a:schemeClr val="accent2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41" name="TextBox 40">
            <a:hlinkClick r:id="" action="ppaction://hlinkshowjump?jump=nextslide">
              <a:snd r:embed="rId7" name="chimes.wav"/>
            </a:hlinkClick>
          </p:cNvPr>
          <p:cNvSpPr txBox="1"/>
          <p:nvPr/>
        </p:nvSpPr>
        <p:spPr>
          <a:xfrm>
            <a:off x="4119326" y="4869105"/>
            <a:ext cx="39533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</a:rPr>
              <a:t>КОМПЛЕКСНЫЙ ПОДХОД И ДОСТУПНЫЙ МАТЕРИАЛ: </a:t>
            </a:r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</a:rPr>
              <a:t>АУДИРОВАНИЕ, ЛЕКСИКА, ГРАММАТИКА И ЧТЕНИЕ</a:t>
            </a:r>
            <a:endParaRPr lang="en-US" sz="1400" dirty="0">
              <a:solidFill>
                <a:schemeClr val="accent2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119326" y="5985382"/>
            <a:ext cx="39533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</a:rPr>
              <a:t>СООТВЕТСТВИЕ ФГОС И ФОРМАТУ 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</a:rPr>
              <a:t>ЕГЭ</a:t>
            </a:r>
            <a:endParaRPr lang="en-US" dirty="0">
              <a:solidFill>
                <a:schemeClr val="accent2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662529">
            <a:off x="10613721" y="2423823"/>
            <a:ext cx="843867" cy="83214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90080">
            <a:off x="11024547" y="3955621"/>
            <a:ext cx="360731" cy="111622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1373714">
            <a:off x="1251740" y="1802287"/>
            <a:ext cx="677073" cy="702785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960302" y="5633566"/>
            <a:ext cx="899883" cy="764606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778728" y="3581113"/>
            <a:ext cx="1727254" cy="1354569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3464" y="458374"/>
            <a:ext cx="1136865" cy="1010547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08595" y="312107"/>
            <a:ext cx="1513991" cy="1367972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7229223">
            <a:off x="10498010" y="4921915"/>
            <a:ext cx="1128225" cy="1066825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1180" y="4120695"/>
            <a:ext cx="2349532" cy="2510316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04363">
            <a:off x="2194161" y="3309071"/>
            <a:ext cx="834274" cy="1059896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55611" y="92997"/>
            <a:ext cx="1080779" cy="730754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901725">
            <a:off x="652101" y="2751292"/>
            <a:ext cx="839982" cy="1119976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5324297">
            <a:off x="2799085" y="5113118"/>
            <a:ext cx="617511" cy="784141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8169843">
            <a:off x="2468896" y="4548480"/>
            <a:ext cx="590056" cy="631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97179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 advClick="0">
        <p14:pan dir="u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5" dur="indefinite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E2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0" dur="indefinite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3B305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5" dur="indefinite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E2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</p:childTnLst>
        </p:cTn>
      </p:par>
    </p:tnLst>
    <p:bldLst>
      <p:bldP spid="40" grpId="0"/>
      <p:bldP spid="40" grpId="1"/>
      <p:bldP spid="41" grpId="0"/>
      <p:bldP spid="41" grpId="1"/>
      <p:bldP spid="42" grpId="0"/>
      <p:bldP spid="42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Объект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43477" y="489691"/>
            <a:ext cx="8305046" cy="283939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Pupils</a:t>
            </a:r>
            <a:r>
              <a:rPr smtClean="0"/>
              <a:t> </a:t>
            </a:r>
            <a:r>
              <a:rPr lang="en-US" dirty="0" smtClean="0"/>
              <a:t> love  Spotlight…</a:t>
            </a:r>
            <a:endParaRPr lang="ru-RU" dirty="0"/>
          </a:p>
        </p:txBody>
      </p:sp>
      <p:pic>
        <p:nvPicPr>
          <p:cNvPr id="38" name="Рисунок 3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86318" y="3531206"/>
            <a:ext cx="5019365" cy="871829"/>
          </a:xfrm>
          <a:prstGeom prst="rect">
            <a:avLst/>
          </a:prstGeom>
        </p:spPr>
      </p:pic>
      <p:pic>
        <p:nvPicPr>
          <p:cNvPr id="39" name="Рисунок 3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09051" y="4605160"/>
            <a:ext cx="4773899" cy="897222"/>
          </a:xfrm>
          <a:prstGeom prst="rect">
            <a:avLst/>
          </a:prstGeom>
        </p:spPr>
      </p:pic>
      <p:pic>
        <p:nvPicPr>
          <p:cNvPr id="40" name="Рисунок 3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74106" y="5704508"/>
            <a:ext cx="4443789" cy="931080"/>
          </a:xfrm>
          <a:prstGeom prst="rect">
            <a:avLst/>
          </a:prstGeom>
        </p:spPr>
      </p:pic>
      <p:sp>
        <p:nvSpPr>
          <p:cNvPr id="41" name="TextBox 40"/>
          <p:cNvSpPr txBox="1"/>
          <p:nvPr/>
        </p:nvSpPr>
        <p:spPr>
          <a:xfrm>
            <a:off x="4119326" y="4869105"/>
            <a:ext cx="3953348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560" dirty="0" smtClean="0">
                <a:latin typeface="Comic Sans MS" panose="030F0702030302020204" pitchFamily="66" charset="0"/>
              </a:rPr>
              <a:t>3-4- </a:t>
            </a:r>
            <a:r>
              <a:rPr lang="ru-RU" sz="1560" dirty="0" err="1" smtClean="0">
                <a:latin typeface="Comic Sans MS" panose="030F0702030302020204" pitchFamily="66" charset="0"/>
              </a:rPr>
              <a:t>клашки</a:t>
            </a:r>
            <a:r>
              <a:rPr lang="ru-RU" sz="1560" dirty="0" smtClean="0">
                <a:latin typeface="Comic Sans MS" panose="030F0702030302020204" pitchFamily="66" charset="0"/>
              </a:rPr>
              <a:t>  за интересные лексические и грамматические задания   </a:t>
            </a:r>
            <a:endParaRPr lang="en-US" sz="1560" dirty="0">
              <a:latin typeface="Comic Sans MS" panose="030F0702030302020204" pitchFamily="66" charset="0"/>
            </a:endParaRPr>
          </a:p>
        </p:txBody>
      </p:sp>
      <p:sp>
        <p:nvSpPr>
          <p:cNvPr id="42" name="TextBox 41">
            <a:hlinkClick r:id="" action="ppaction://hlinkshowjump?jump=nextslide">
              <a:snd r:embed="rId7" name="chimes.wav"/>
            </a:hlinkClick>
          </p:cNvPr>
          <p:cNvSpPr txBox="1"/>
          <p:nvPr/>
        </p:nvSpPr>
        <p:spPr>
          <a:xfrm>
            <a:off x="4119326" y="3782454"/>
            <a:ext cx="395334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50" dirty="0" smtClean="0">
                <a:latin typeface="Comic Sans MS" panose="030F0702030302020204" pitchFamily="66" charset="0"/>
              </a:rPr>
              <a:t>Малыши за красочные  картинки и раздаточный материал</a:t>
            </a:r>
            <a:endParaRPr lang="en-US" sz="1650" dirty="0">
              <a:latin typeface="Comic Sans MS" panose="030F0702030302020204" pitchFamily="66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119326" y="5985382"/>
            <a:ext cx="39533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Comic Sans MS" panose="030F0702030302020204" pitchFamily="66" charset="0"/>
              </a:rPr>
              <a:t>Среднее звено за увлекательные и интересные темы </a:t>
            </a:r>
            <a:r>
              <a:rPr lang="ru-RU" dirty="0" smtClean="0">
                <a:latin typeface="Comic Sans MS" panose="030F0702030302020204" pitchFamily="66" charset="0"/>
              </a:rPr>
              <a:t> для обсуждения </a:t>
            </a:r>
            <a:endParaRPr lang="en-US" dirty="0">
              <a:latin typeface="Comic Sans MS" panose="030F0702030302020204" pitchFamily="66" charset="0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9070507">
            <a:off x="10972123" y="1810452"/>
            <a:ext cx="876306" cy="864135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39546">
            <a:off x="2953713" y="4860755"/>
            <a:ext cx="308253" cy="953838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079521">
            <a:off x="10426460" y="820041"/>
            <a:ext cx="620897" cy="644475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9636" y="2035571"/>
            <a:ext cx="899883" cy="764606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56555" y="3587934"/>
            <a:ext cx="1281536" cy="1005022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7412278">
            <a:off x="358217" y="311272"/>
            <a:ext cx="1265213" cy="1143187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6110793">
            <a:off x="869095" y="2978892"/>
            <a:ext cx="932248" cy="881513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272" y="4178489"/>
            <a:ext cx="2295439" cy="2452521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889821" y="5915787"/>
            <a:ext cx="1010721" cy="683385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901725">
            <a:off x="10066281" y="2689644"/>
            <a:ext cx="839982" cy="1119976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991793" y="4178490"/>
            <a:ext cx="2925387" cy="920412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7599722">
            <a:off x="10602620" y="5302742"/>
            <a:ext cx="868971" cy="1033042"/>
          </a:xfrm>
          <a:prstGeom prst="rect">
            <a:avLst/>
          </a:prstGeom>
        </p:spPr>
      </p:pic>
      <p:pic>
        <p:nvPicPr>
          <p:cNvPr id="32" name="Рисунок 31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063088">
            <a:off x="5683831" y="195243"/>
            <a:ext cx="824339" cy="831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122908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 advClick="0">
        <p14:pan dir="u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E2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1" dur="indefinite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3B305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6" dur="indefinite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E2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</p:childTnLst>
        </p:cTn>
      </p:par>
    </p:tnLst>
    <p:bldLst>
      <p:bldP spid="41" grpId="0"/>
      <p:bldP spid="42" grpId="0"/>
      <p:bldP spid="4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Объект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43477" y="489691"/>
            <a:ext cx="8305046" cy="283939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2" name="Рисунок 4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86318" y="3531206"/>
            <a:ext cx="5019365" cy="871829"/>
          </a:xfrm>
          <a:prstGeom prst="rect">
            <a:avLst/>
          </a:prstGeom>
        </p:spPr>
      </p:pic>
      <p:pic>
        <p:nvPicPr>
          <p:cNvPr id="43" name="Рисунок 4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09051" y="4605160"/>
            <a:ext cx="4773899" cy="897222"/>
          </a:xfrm>
          <a:prstGeom prst="rect">
            <a:avLst/>
          </a:prstGeom>
        </p:spPr>
      </p:pic>
      <p:pic>
        <p:nvPicPr>
          <p:cNvPr id="44" name="Рисунок 4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74106" y="5704508"/>
            <a:ext cx="4443789" cy="931080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1373714">
            <a:off x="11355569" y="4165324"/>
            <a:ext cx="581024" cy="603088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895419">
            <a:off x="10231074" y="861700"/>
            <a:ext cx="1086550" cy="965822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34403" y="4874067"/>
            <a:ext cx="1795065" cy="1621937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04363">
            <a:off x="996425" y="671648"/>
            <a:ext cx="828536" cy="1052606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4662" y="1726060"/>
            <a:ext cx="881415" cy="595957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2193454">
            <a:off x="10244158" y="3090304"/>
            <a:ext cx="839982" cy="1119976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5324297">
            <a:off x="2649373" y="4008246"/>
            <a:ext cx="617511" cy="784141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8169843">
            <a:off x="2319184" y="3443608"/>
            <a:ext cx="590056" cy="631464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4662" y="4659218"/>
            <a:ext cx="2676525" cy="1752600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330923">
            <a:off x="494342" y="3370089"/>
            <a:ext cx="923598" cy="932071"/>
          </a:xfrm>
          <a:prstGeom prst="rect">
            <a:avLst/>
          </a:prstGeom>
        </p:spPr>
      </p:pic>
      <p:pic>
        <p:nvPicPr>
          <p:cNvPr id="34" name="Рисунок 33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484" y="2717756"/>
            <a:ext cx="717409" cy="440390"/>
          </a:xfrm>
          <a:prstGeom prst="rect">
            <a:avLst/>
          </a:prstGeom>
        </p:spPr>
      </p:pic>
      <p:pic>
        <p:nvPicPr>
          <p:cNvPr id="35" name="Рисунок 34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9160478">
            <a:off x="9220599" y="4466680"/>
            <a:ext cx="843973" cy="418611"/>
          </a:xfrm>
          <a:prstGeom prst="rect">
            <a:avLst/>
          </a:prstGeom>
        </p:spPr>
      </p:pic>
      <p:pic>
        <p:nvPicPr>
          <p:cNvPr id="37" name="Рисунок 36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4401637">
            <a:off x="10818705" y="2122045"/>
            <a:ext cx="684008" cy="868582"/>
          </a:xfrm>
          <a:prstGeom prst="rect">
            <a:avLst/>
          </a:prstGeom>
        </p:spPr>
      </p:pic>
      <p:pic>
        <p:nvPicPr>
          <p:cNvPr id="38" name="Рисунок 37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5765921" y="23548"/>
            <a:ext cx="735724" cy="874636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4119326" y="3782454"/>
            <a:ext cx="3953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Comic Sans MS" panose="030F0702030302020204" pitchFamily="66" charset="0"/>
              </a:rPr>
              <a:t>Неправильный ответ</a:t>
            </a: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29" name="TextBox 28">
            <a:hlinkClick r:id="" action="ppaction://hlinkshowjump?jump=nextslide">
              <a:snd r:embed="rId20" name="chimes.wav"/>
            </a:hlinkClick>
          </p:cNvPr>
          <p:cNvSpPr txBox="1"/>
          <p:nvPr/>
        </p:nvSpPr>
        <p:spPr>
          <a:xfrm>
            <a:off x="4119326" y="5985382"/>
            <a:ext cx="3953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Comic Sans MS" panose="030F0702030302020204" pitchFamily="66" charset="0"/>
              </a:rPr>
              <a:t>Правильный ответ</a:t>
            </a: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119326" y="4869105"/>
            <a:ext cx="3953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Comic Sans MS" panose="030F0702030302020204" pitchFamily="66" charset="0"/>
              </a:rPr>
              <a:t>Неправильный ответ</a:t>
            </a:r>
            <a:endParaRPr lang="en-US" dirty="0">
              <a:latin typeface="Comic Sans MS" panose="030F0702030302020204" pitchFamily="66" charset="0"/>
            </a:endParaRPr>
          </a:p>
        </p:txBody>
      </p:sp>
      <p:pic>
        <p:nvPicPr>
          <p:cNvPr id="33" name="Рисунок 32" descr="для презентации.jpg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559558" y="0"/>
            <a:ext cx="7165076" cy="6608618"/>
          </a:xfrm>
          <a:prstGeom prst="rect">
            <a:avLst/>
          </a:prstGeom>
        </p:spPr>
      </p:pic>
      <p:pic>
        <p:nvPicPr>
          <p:cNvPr id="36" name="Рисунок 35" descr="20170204_093834.jpg"/>
          <p:cNvPicPr>
            <a:picLocks noChangeAspect="1"/>
          </p:cNvPicPr>
          <p:nvPr/>
        </p:nvPicPr>
        <p:blipFill>
          <a:blip r:embed="rId22" cstate="print"/>
          <a:stretch>
            <a:fillRect/>
          </a:stretch>
        </p:blipFill>
        <p:spPr>
          <a:xfrm rot="5400000">
            <a:off x="6024351" y="690353"/>
            <a:ext cx="7349316" cy="4985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906318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 advClick="0">
        <p14:pan dir="u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E2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1" dur="indefinite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3B305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6" dur="indefinite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E2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Объект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43477" y="489691"/>
            <a:ext cx="8305046" cy="2839390"/>
          </a:xfrm>
          <a:prstGeom prst="rect">
            <a:avLst/>
          </a:prstGeom>
        </p:spPr>
      </p:pic>
      <p:pic>
        <p:nvPicPr>
          <p:cNvPr id="39" name="Рисунок 3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86318" y="3531206"/>
            <a:ext cx="5019365" cy="871829"/>
          </a:xfrm>
          <a:prstGeom prst="rect">
            <a:avLst/>
          </a:prstGeom>
        </p:spPr>
      </p:pic>
      <p:pic>
        <p:nvPicPr>
          <p:cNvPr id="40" name="Рисунок 3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35176" y="4657412"/>
            <a:ext cx="4773899" cy="897222"/>
          </a:xfrm>
          <a:prstGeom prst="rect">
            <a:avLst/>
          </a:prstGeom>
        </p:spPr>
      </p:pic>
      <p:pic>
        <p:nvPicPr>
          <p:cNvPr id="41" name="Рисунок 4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74106" y="5704508"/>
            <a:ext cx="4443789" cy="93108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3612850">
            <a:off x="1150722" y="2043483"/>
            <a:ext cx="405055" cy="1253377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281910" y="806494"/>
            <a:ext cx="611643" cy="634870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10200" y="544070"/>
            <a:ext cx="899883" cy="764606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765224">
            <a:off x="511328" y="5041813"/>
            <a:ext cx="1808953" cy="1607958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455230">
            <a:off x="10574759" y="2653345"/>
            <a:ext cx="1443695" cy="1304455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003907">
            <a:off x="134964" y="1566641"/>
            <a:ext cx="842654" cy="796795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797822">
            <a:off x="2097426" y="3687681"/>
            <a:ext cx="1093134" cy="739108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2279440">
            <a:off x="2543950" y="4685139"/>
            <a:ext cx="672616" cy="854116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7313727">
            <a:off x="10549270" y="1644153"/>
            <a:ext cx="696731" cy="745625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8834354" y="3509128"/>
            <a:ext cx="761018" cy="904706"/>
          </a:xfrm>
          <a:prstGeom prst="rect">
            <a:avLst/>
          </a:prstGeom>
        </p:spPr>
      </p:pic>
      <p:pic>
        <p:nvPicPr>
          <p:cNvPr id="32" name="Рисунок 31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1116462">
            <a:off x="5605069" y="215884"/>
            <a:ext cx="1031290" cy="675292"/>
          </a:xfrm>
          <a:prstGeom prst="rect">
            <a:avLst/>
          </a:prstGeom>
        </p:spPr>
      </p:pic>
      <p:pic>
        <p:nvPicPr>
          <p:cNvPr id="33" name="Объект 12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877200">
            <a:off x="8823808" y="4187737"/>
            <a:ext cx="2306386" cy="2464218"/>
          </a:xfrm>
          <a:prstGeom prst="rect">
            <a:avLst/>
          </a:prstGeom>
        </p:spPr>
      </p:pic>
      <p:pic>
        <p:nvPicPr>
          <p:cNvPr id="34" name="Рисунок 33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0227" y="3455780"/>
            <a:ext cx="1568982" cy="1230447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4119326" y="4869105"/>
            <a:ext cx="3953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</a:rPr>
              <a:t>Правич Екатерина Сергеевна</a:t>
            </a:r>
            <a:endParaRPr lang="en-US" dirty="0">
              <a:solidFill>
                <a:schemeClr val="accent2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29" name="TextBox 28">
            <a:hlinkClick r:id="" action="ppaction://hlinkshowjump?jump=nextslide">
              <a:snd r:embed="rId20" name="chimes.wav"/>
            </a:hlinkClick>
          </p:cNvPr>
          <p:cNvSpPr txBox="1"/>
          <p:nvPr/>
        </p:nvSpPr>
        <p:spPr>
          <a:xfrm>
            <a:off x="4119326" y="3782454"/>
            <a:ext cx="39533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</a:rPr>
              <a:t>Учитель первой квалификационной категории</a:t>
            </a:r>
            <a:endParaRPr lang="en-US" dirty="0">
              <a:solidFill>
                <a:schemeClr val="accent2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119326" y="5985382"/>
            <a:ext cx="3953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</a:rPr>
              <a:t>МБОУ «СШ № 28» г. Иваново</a:t>
            </a:r>
            <a:endParaRPr lang="en-US" dirty="0">
              <a:solidFill>
                <a:schemeClr val="accent2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  <p:pic>
        <p:nvPicPr>
          <p:cNvPr id="23" name="Рисунок 22" descr="для аттестации 1.jpg"/>
          <p:cNvPicPr>
            <a:picLocks noChangeAspect="1"/>
          </p:cNvPicPr>
          <p:nvPr/>
        </p:nvPicPr>
        <p:blipFill>
          <a:blip r:embed="rId21" cstate="print"/>
          <a:stretch>
            <a:fillRect/>
          </a:stretch>
        </p:blipFill>
        <p:spPr>
          <a:xfrm>
            <a:off x="4516582" y="0"/>
            <a:ext cx="2754137" cy="3685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433656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 advClick="0">
        <p14:pan dir="u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E2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1" dur="indefinite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3B305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6" dur="indefinite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E2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</p:childTnLst>
        </p:cTn>
      </p:par>
    </p:tnLst>
    <p:bldLst>
      <p:bldP spid="25" grpId="0"/>
      <p:bldP spid="29" grpId="0"/>
      <p:bldP spid="3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Thank you for </a:t>
            </a:r>
            <a:b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your attention!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275854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 advClick="0">
        <p14:pan dir="u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f96391492">
  <a:themeElements>
    <a:clrScheme name="MS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00"/>
      </a:hlink>
      <a:folHlink>
        <a:srgbClr val="00A800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Презентация1" id="{6CA68992-FB01-46EC-96E7-BA7DDB88A2F3}" vid="{769D90C4-29B9-4898-92B2-6141D005D6B1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AC5EAA778EFE4AB81F53BA0C48C9BB" ma:contentTypeVersion="" ma:contentTypeDescription="Create a new document." ma:contentTypeScope="" ma:versionID="84a7b908d236d3feec5cdc52fe85ba7c">
  <xsd:schema xmlns:xsd="http://www.w3.org/2001/XMLSchema" xmlns:xs="http://www.w3.org/2001/XMLSchema" xmlns:p="http://schemas.microsoft.com/office/2006/metadata/properties" xmlns:ns1="http://schemas.microsoft.com/sharepoint/v3" xmlns:ns2="6ee78bd2-4339-4042-adc0-bcc646419980" xmlns:ns3="2547570a-e5f4-4946-a4c3-82580e42479e" targetNamespace="http://schemas.microsoft.com/office/2006/metadata/properties" ma:root="true" ma:fieldsID="af74c33d54415a86935cc44ad597ec52" ns1:_="" ns2:_="" ns3:_="">
    <xsd:import namespace="http://schemas.microsoft.com/sharepoint/v3"/>
    <xsd:import namespace="6ee78bd2-4339-4042-adc0-bcc646419980"/>
    <xsd:import namespace="2547570a-e5f4-4946-a4c3-82580e42479e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ingHintHash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e78bd2-4339-4042-adc0-bcc64641998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9" nillable="true" ma:displayName="Sharing Hint Hash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47570a-e5f4-4946-a4c3-82580e42479e" elementFormDefault="qualified">
    <xsd:import namespace="http://schemas.microsoft.com/office/2006/documentManagement/types"/>
    <xsd:import namespace="http://schemas.microsoft.com/office/infopath/2007/PartnerControls"/>
    <xsd:element name="SharedWithDetails" ma:index="1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2231DFE-ADDA-40FD-A6A5-EFD850C1BD29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customXml/itemProps2.xml><?xml version="1.0" encoding="utf-8"?>
<ds:datastoreItem xmlns:ds="http://schemas.openxmlformats.org/officeDocument/2006/customXml" ds:itemID="{5BE33EC6-7D6C-4AA5-A9D5-3E5B46E49B8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8437E90-8AFE-4137-B07C-618C80369B6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ee78bd2-4339-4042-adc0-bcc646419980"/>
    <ds:schemaRef ds:uri="2547570a-e5f4-4946-a4c3-82580e4247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tf96391492</Template>
  <TotalTime>0</TotalTime>
  <Words>84</Words>
  <Application>Microsoft Office PowerPoint</Application>
  <PresentationFormat>Произвольный</PresentationFormat>
  <Paragraphs>16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tf96391492</vt:lpstr>
      <vt:lpstr>It’s interesting and funny, It’s colourful and bright. I’m sure u will get it! It’s easy with Spotlight!</vt:lpstr>
      <vt:lpstr>Why Spotlight?</vt:lpstr>
      <vt:lpstr>Pupils  love  Spotlight…</vt:lpstr>
      <vt:lpstr>Слайд 4</vt:lpstr>
      <vt:lpstr>Слайд 5</vt:lpstr>
      <vt:lpstr>Thank you for  your attention!</vt:lpstr>
    </vt:vector>
  </TitlesOfParts>
  <Manager/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2017-02-02T13:27:26Z</dcterms:created>
  <dcterms:modified xsi:type="dcterms:W3CDTF">2017-02-05T15:52:21Z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0x01010019AC5EAA778EFE4AB81F53BA0C48C9BB</vt:lpwstr>
  </property>
</Properties>
</file>