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clck/jsredir?from=yandex.ru;images/search;images;;&amp;text=&amp;etext=8797.su_bxqPkfftVpAWN1UvmVnflLD2pXeXf0rBPLEM7GM2qIHA0OFZd5pALi40RmFkYWiVLujEBXZQvTrKz-MbhMw.15e0dd6dff4fd975f82c7b4ba83ed6cc35c0d392&amp;uuid=&amp;state=tid_Wvm4RM28ca_MiO4Ne9osTPtpHS9wicjEF5X7fRziVPIHCd9FyQ,,&amp;data=UlNrNmk5WktYejY4cHFySjRXSWhXT2FUc3h2bnJVLS1WUldCSW44N3pHeF9IRnl3c1JXdXNrRUZCRVdqaGdMenh0UDZKVmo2YnNlZV92Tnc1OHgzel9zSVA4OGEycW9zMENrQXRfc2lVZWdFMXVpVEFNSnBmZnBmZzFPXzhOaFg,&amp;sign=9692e52f7e62c0eb5ee1e3d5f35e307b&amp;keyno=0&amp;b64e=2&amp;l10n=ru" TargetMode="External"/><Relationship Id="rId13" Type="http://schemas.openxmlformats.org/officeDocument/2006/relationships/hyperlink" Target="http://www.yandex.by/" TargetMode="External"/><Relationship Id="rId3" Type="http://schemas.openxmlformats.org/officeDocument/2006/relationships/hyperlink" Target="http://yandex.ru/clck/jsredir?from=yandex.ru;images/search;images;;&amp;text=&amp;etext=8797.YlXYIawBZXgV7v3bOqdwe1NHHS59WGERzWrvCWVKzos5HbsIzxq0M4bKnaBtZQs-.3001df9b7df0bde2bde78f31b4d80a772a344a24&amp;uuid=&amp;state=tid_Wvm4RM28ca_MiO4Ne9osTPtpHS9wicjEF5X7fRziVPIHCd9FyQ,,&amp;data=UlNrNmk5WktYejY4cHFySjRXSWhXQ2xNN29RQ3pxTV9sMnlkZ3hEU1U5T1hSRjdxR3lYMDduSHZMTlBWWFdKN2dZa3JMYzlLX3Z3V1psaDhOWHFKSzNXdUF0XzlBTHNuX29vcTRTZHNVYXRSZTRRZ1pwd0Z0dmJpOU50TFlEa3dBS1pCbW1zTnZzUWUxVTdJdDZPQjhmdm4wQU1HN1FXN3kySWwzZ0RqM2lfd2M2VEpGQVg4SEEsLA,,&amp;sign=6167987f389a06e675d370e9bbbf6e26&amp;keyno=0&amp;b64e=2&amp;l10n=ru" TargetMode="External"/><Relationship Id="rId7" Type="http://schemas.openxmlformats.org/officeDocument/2006/relationships/hyperlink" Target="http://yandex.ru/clck/jsredir?from=yandex.ru;images/search;images;;&amp;text=&amp;etext=8797.g2EkE_PZjWTjA9vA8GgKMh5q7jSrH1y8-JUx8-J3LQJ6R-BlOmVjerDcpCGTRCicFrXuVvL_5Et3KoP8R6wrCw.8f0259d67d0f0f71d5c732161dc62003f9e36f64&amp;uuid=&amp;state=tid_Wvm4RM28ca_MiO4Ne9osTPtpHS9wicjEF5X7fRziVPIHCd9FyQ,,&amp;data=UlNrNmk5WktYejY4cHFySjRXSWhXQkpNNUNHWjB3S1FyQkJWeXhRYllmOWJkY0hMMlp1N1ZPQTZiOVhxYjZUYkZMcHZtMVBvM01FQkh3eWVZWl91TmNJLTBNZXhYUlZQNVVCTnY5Uk9vNDBQWnc4VHlqZkdCTjdCbjJjT3NaeDZXYWJfRmVFTmd4d1Jva1R4NmpuT0xnLCw,&amp;sign=79e63969a9256e012545046aeaaa4699&amp;keyno=0&amp;b64e=2&amp;l10n=ru" TargetMode="External"/><Relationship Id="rId12" Type="http://schemas.openxmlformats.org/officeDocument/2006/relationships/hyperlink" Target="http://www.infourok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yandex.ru/clck/jsredir?from=yandex.ru;images/search;images;;&amp;text=&amp;etext=8797.NPg3K0GmwYTC4RwBQYmOTS3zVSj0AB4WRVNlztEtbtKtwut5MKFB7ppPmbrXb3yd.95e83c11b4e8ade558f15386bff86b1e4d247d12&amp;uuid=&amp;state=tid_Wvm4RM28ca_MiO4Ne9osTPtpHS9wicjEF5X7fRziVPIHCd9FyQ,,&amp;data=UlNrNmk5WktYejY4cHFySjRXSWhXQVdRdzJqeHhrcU15SXhqY0taQko0dk1UMkNzdk1ubm5Mc0d5YmdxOENXbF8yVUludklFbmY5XzZYNmFsRm1pTWJMV2w4dWVPTjZLT3cyREQ0U0tneGRTNUdNSjhYREZ1Zyws&amp;sign=5cbb5cd87ecaa99875c2fb421f127949&amp;keyno=0&amp;b64e=2&amp;l10n=ru" TargetMode="External"/><Relationship Id="rId11" Type="http://schemas.openxmlformats.org/officeDocument/2006/relationships/hyperlink" Target="https://pixabay.com/ru/photos/%D0%BF%D0%BB%D1%8F%D0%B6-%D1%81%D0%BE%D1%81%D0%BD%D0%BE%D0%B2%D1%8B%D0%B5-%D1%88%D0%B8%D1%88%D0%BA%D0%B8-pinus-pinaster-763087/" TargetMode="External"/><Relationship Id="rId5" Type="http://schemas.openxmlformats.org/officeDocument/2006/relationships/hyperlink" Target="http://yandex.ru/clck/jsredir?from=yandex.ru;images/search;images;;&amp;text=&amp;etext=8797.EjiscrhzY2v3jmOIn7MdYuppmszVPHE-u6l3aXzyUMq7jmrr6e3ZSNVFv32dvwSNlty_EUSCJJX3ZjauhciVXw.114969d371b0cb53689b457e2f35c6fb5242109b&amp;uuid=&amp;state=tid_Wvm4RM28ca_MiO4Ne9osTPtpHS9wicjEF5X7fRziVPIHCd9FyQ,,&amp;data=UlNrNmk5WktYejY4cHFySjRXSWhXQkpNNUNHWjB3S1FyQkJWeXhRYllmOEY5clhieG5qUWJYNlZXNjBTdlo5ZHNnR2hCTW9JMlhFWUJ0MTdWMW10R2tteEJpd0FDbEQ4VlNIdmpBbUZyNVRVUENmREpYcDZ6QXFSWlNfdTcxUjl6QmRsMVdZX3h3QSw,&amp;sign=b7db59a885d253509a2c5dcd0083fc9f&amp;keyno=0&amp;b64e=2&amp;l10n=ru" TargetMode="External"/><Relationship Id="rId10" Type="http://schemas.openxmlformats.org/officeDocument/2006/relationships/hyperlink" Target="http://yandex.ru/clck/jsredir?from=yandex.ru;images/search;images;;&amp;text=&amp;etext=8797.dlZTAR_cmRFS5E8leHLao8jF_vG1LtSgFTdSdZoGCko.4e5a78fbcd7866d9273d60661303e63c48efbe8b&amp;uuid=&amp;state=tid_Wvm4RM28ca_MiO4Ne9osTPtpHS9wicjEF5X7fRziVPIHCd9FyQ,,&amp;data=UlNrNmk5WktYejY4cHFySjRXSWhXTXZLcGRGeVBvSnF0aGM2WElaYkVMT01yeEtXc0p1UFgtMzJsdkxXZms4U254dEVmNnpaRE9qLVhjUlRnd2E5RE80NEZLVnFnQ2thWkdxSDhMTjQ2TWVPTWE3d19SYmxrWDY0WGtlb3FQN24tN2dWX0xaRFhGaUEwT1AzNHNNYmtmM2NXNng5WGJRQ3RrSFFCaUtwdE41ZnB2S2JVenBOek9xLWVyd19tdktpaGpSWF9XTjBQcEhleXlsVTJvS2R4M21SQ3ZrSEdBdzU3Z1prNWFVZGZiU0xaVzN6eUFxZ0tJZXFaaDdacGdRdQ,,&amp;sign=e20b1512604deabaa53366faf49856da&amp;keyno=0&amp;b64e=2&amp;l10n=ru" TargetMode="External"/><Relationship Id="rId4" Type="http://schemas.openxmlformats.org/officeDocument/2006/relationships/hyperlink" Target="http://www.vazaro.ru/" TargetMode="External"/><Relationship Id="rId9" Type="http://schemas.openxmlformats.org/officeDocument/2006/relationships/hyperlink" Target="http://yandex.ru/clck/jsredir?from=yandex.ru;images/search;images;;&amp;text=&amp;etext=8797.womiyJNDqOcmw48q_yoIekzfkIN5Czl3gZe7hCyjT9ABfezlCja3gwQOhsKGsP8HjOk3oAYcr7P7f2SEeKmisQ.18e6f04a97ef1939a973c26ccb1368de64947529&amp;uuid=&amp;state=tid_Wvm4RM28ca_MiO4Ne9osTPtpHS9wicjEF5X7fRziVPIHCd9FyQ,,&amp;data=UlNrNmk5WktYejY4cHFySjRXSWhXUG0xY2ZJQlhkSGtuUkRIQlNrb1hxU0FrV2tMeUEzbE9HcnVOTjVoLWhwekRPSUZHaks2WDFSTzRTMUZjd0tGUTVmRzlUN2ZvZURWSk0weU9fSWRwTk1KcmJfbmtOSjlaVWtQa2JzME93b0t5RW1KMHpUdGpxZyw,&amp;sign=29fc70cf972528893253d1ced522b5ea&amp;keyno=0&amp;b64e=2&amp;l10n=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a-ile-koca-ayi-recel-pisirme-zamani-bolum-6_10141020-41710_1920x1080 (1).jpg"/>
          <p:cNvPicPr>
            <a:picLocks noChangeAspect="1"/>
          </p:cNvPicPr>
          <p:nvPr/>
        </p:nvPicPr>
        <p:blipFill>
          <a:blip r:embed="rId2"/>
          <a:srcRect l="7031" r="11621"/>
          <a:stretch>
            <a:fillRect/>
          </a:stretch>
        </p:blipFill>
        <p:spPr>
          <a:xfrm>
            <a:off x="1" y="249427"/>
            <a:ext cx="9143999" cy="63228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43306" y="500042"/>
            <a:ext cx="5286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Игра: «Что 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Маши в лукошке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45242" y="5786454"/>
            <a:ext cx="5298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Цель: автоматизация </a:t>
            </a:r>
            <a:r>
              <a:rPr lang="ru-RU" sz="2000" b="1" dirty="0" smtClean="0">
                <a:solidFill>
                  <a:schemeClr val="bg1"/>
                </a:solidFill>
              </a:rPr>
              <a:t>звука «Ш</a:t>
            </a:r>
            <a:r>
              <a:rPr lang="ru-RU" sz="2000" b="1" dirty="0" smtClean="0">
                <a:solidFill>
                  <a:schemeClr val="bg1"/>
                </a:solidFill>
              </a:rPr>
              <a:t>» в словах</a:t>
            </a:r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Старшова Ольга Николаевна учитель-логопед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a-ile-koca-ayi-recel-pisirme-zamani-bolum-6_10141020-41710_1920x1080 (1).jpg"/>
          <p:cNvPicPr>
            <a:picLocks noChangeAspect="1"/>
          </p:cNvPicPr>
          <p:nvPr/>
        </p:nvPicPr>
        <p:blipFill>
          <a:blip r:embed="rId2"/>
          <a:srcRect l="7031" r="11621"/>
          <a:stretch>
            <a:fillRect/>
          </a:stretch>
        </p:blipFill>
        <p:spPr>
          <a:xfrm>
            <a:off x="0" y="214290"/>
            <a:ext cx="9143999" cy="6322845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1500166" y="3286124"/>
            <a:ext cx="1785950" cy="1643074"/>
            <a:chOff x="1000100" y="1142984"/>
            <a:chExt cx="1785950" cy="1643074"/>
          </a:xfrm>
        </p:grpSpPr>
        <p:sp>
          <p:nvSpPr>
            <p:cNvPr id="5" name="Овал 4"/>
            <p:cNvSpPr/>
            <p:nvPr/>
          </p:nvSpPr>
          <p:spPr>
            <a:xfrm>
              <a:off x="1000100" y="1142984"/>
              <a:ext cx="1785950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 descr="3e4bc5ffdae0837d734fcd3d03a10c40--clipart-baby-bear-clipart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00166" y="1357298"/>
              <a:ext cx="928694" cy="1182663"/>
            </a:xfrm>
            <a:prstGeom prst="rect">
              <a:avLst/>
            </a:prstGeom>
          </p:spPr>
        </p:pic>
      </p:grpSp>
      <p:grpSp>
        <p:nvGrpSpPr>
          <p:cNvPr id="14" name="Группа 13"/>
          <p:cNvGrpSpPr/>
          <p:nvPr/>
        </p:nvGrpSpPr>
        <p:grpSpPr>
          <a:xfrm>
            <a:off x="2428860" y="3000372"/>
            <a:ext cx="1714512" cy="1643074"/>
            <a:chOff x="2786050" y="1071546"/>
            <a:chExt cx="1714512" cy="1643074"/>
          </a:xfrm>
        </p:grpSpPr>
        <p:sp>
          <p:nvSpPr>
            <p:cNvPr id="8" name="Овал 7"/>
            <p:cNvSpPr/>
            <p:nvPr/>
          </p:nvSpPr>
          <p:spPr>
            <a:xfrm>
              <a:off x="2786050" y="1071546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 descr="3a96a352baa628caf471d131048840a9--chicken-paper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66568" y="1421095"/>
              <a:ext cx="1148242" cy="936335"/>
            </a:xfrm>
            <a:prstGeom prst="rect">
              <a:avLst/>
            </a:prstGeom>
          </p:spPr>
        </p:pic>
      </p:grpSp>
      <p:grpSp>
        <p:nvGrpSpPr>
          <p:cNvPr id="18" name="Группа 17"/>
          <p:cNvGrpSpPr/>
          <p:nvPr/>
        </p:nvGrpSpPr>
        <p:grpSpPr>
          <a:xfrm>
            <a:off x="2357422" y="2428868"/>
            <a:ext cx="1714512" cy="1643074"/>
            <a:chOff x="6429388" y="571480"/>
            <a:chExt cx="1714512" cy="1643074"/>
          </a:xfrm>
        </p:grpSpPr>
        <p:sp>
          <p:nvSpPr>
            <p:cNvPr id="10" name="Овал 9"/>
            <p:cNvSpPr/>
            <p:nvPr/>
          </p:nvSpPr>
          <p:spPr>
            <a:xfrm>
              <a:off x="6429388" y="571480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5db30d3fe9e75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86578" y="857232"/>
              <a:ext cx="1143008" cy="1143008"/>
            </a:xfrm>
            <a:prstGeom prst="rect">
              <a:avLst/>
            </a:prstGeom>
          </p:spPr>
        </p:pic>
      </p:grpSp>
      <p:grpSp>
        <p:nvGrpSpPr>
          <p:cNvPr id="20" name="Группа 19"/>
          <p:cNvGrpSpPr/>
          <p:nvPr/>
        </p:nvGrpSpPr>
        <p:grpSpPr>
          <a:xfrm>
            <a:off x="1538885" y="1264961"/>
            <a:ext cx="1714512" cy="1643074"/>
            <a:chOff x="6858016" y="2714620"/>
            <a:chExt cx="1714512" cy="1643074"/>
          </a:xfrm>
        </p:grpSpPr>
        <p:sp>
          <p:nvSpPr>
            <p:cNvPr id="9" name="Овал 8"/>
            <p:cNvSpPr/>
            <p:nvPr/>
          </p:nvSpPr>
          <p:spPr>
            <a:xfrm>
              <a:off x="6858016" y="2714620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" name="Рисунок 18" descr="61-616436_tree-frog-png.pn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72330" y="2928933"/>
              <a:ext cx="1357322" cy="1267325"/>
            </a:xfrm>
            <a:prstGeom prst="rect">
              <a:avLst/>
            </a:prstGeom>
          </p:spPr>
        </p:pic>
      </p:grpSp>
      <p:grpSp>
        <p:nvGrpSpPr>
          <p:cNvPr id="23" name="Группа 22"/>
          <p:cNvGrpSpPr/>
          <p:nvPr/>
        </p:nvGrpSpPr>
        <p:grpSpPr>
          <a:xfrm>
            <a:off x="2857488" y="2786058"/>
            <a:ext cx="1714512" cy="1643074"/>
            <a:chOff x="3000364" y="3857628"/>
            <a:chExt cx="1714512" cy="1643074"/>
          </a:xfrm>
        </p:grpSpPr>
        <p:sp>
          <p:nvSpPr>
            <p:cNvPr id="11" name="Овал 10"/>
            <p:cNvSpPr/>
            <p:nvPr/>
          </p:nvSpPr>
          <p:spPr>
            <a:xfrm>
              <a:off x="3000364" y="3857628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 descr="69a7ddeb76c0de27013e4d23aa09d82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4678" y="4000504"/>
              <a:ext cx="1357322" cy="1357322"/>
            </a:xfrm>
            <a:prstGeom prst="rect">
              <a:avLst/>
            </a:prstGeom>
          </p:spPr>
        </p:pic>
      </p:grpSp>
      <p:grpSp>
        <p:nvGrpSpPr>
          <p:cNvPr id="30" name="Группа 29"/>
          <p:cNvGrpSpPr/>
          <p:nvPr/>
        </p:nvGrpSpPr>
        <p:grpSpPr>
          <a:xfrm>
            <a:off x="1857356" y="1071546"/>
            <a:ext cx="1714512" cy="1643074"/>
            <a:chOff x="1752576" y="4610104"/>
            <a:chExt cx="1714512" cy="1643074"/>
          </a:xfrm>
        </p:grpSpPr>
        <p:sp>
          <p:nvSpPr>
            <p:cNvPr id="27" name="Овал 26"/>
            <p:cNvSpPr/>
            <p:nvPr/>
          </p:nvSpPr>
          <p:spPr>
            <a:xfrm>
              <a:off x="1752576" y="4610104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9" name="Рисунок 28" descr="4934986ab5c4b4ac766b17d9556dcd78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71670" y="4929198"/>
              <a:ext cx="1143008" cy="988398"/>
            </a:xfrm>
            <a:prstGeom prst="rect">
              <a:avLst/>
            </a:prstGeom>
          </p:spPr>
        </p:pic>
      </p:grpSp>
      <p:grpSp>
        <p:nvGrpSpPr>
          <p:cNvPr id="32" name="Группа 31"/>
          <p:cNvGrpSpPr/>
          <p:nvPr/>
        </p:nvGrpSpPr>
        <p:grpSpPr>
          <a:xfrm>
            <a:off x="857224" y="1357298"/>
            <a:ext cx="1714512" cy="1643074"/>
            <a:chOff x="1600176" y="4457704"/>
            <a:chExt cx="1714512" cy="1643074"/>
          </a:xfrm>
        </p:grpSpPr>
        <p:sp>
          <p:nvSpPr>
            <p:cNvPr id="26" name="Овал 25"/>
            <p:cNvSpPr/>
            <p:nvPr/>
          </p:nvSpPr>
          <p:spPr>
            <a:xfrm>
              <a:off x="1600176" y="4457704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1" name="Рисунок 30" descr="1492626922_399_hose-.jp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00232" y="4707210"/>
              <a:ext cx="1039065" cy="1150682"/>
            </a:xfrm>
            <a:prstGeom prst="rect">
              <a:avLst/>
            </a:prstGeom>
          </p:spPr>
        </p:pic>
      </p:grpSp>
      <p:grpSp>
        <p:nvGrpSpPr>
          <p:cNvPr id="34" name="Группа 33"/>
          <p:cNvGrpSpPr/>
          <p:nvPr/>
        </p:nvGrpSpPr>
        <p:grpSpPr>
          <a:xfrm>
            <a:off x="2071670" y="3500438"/>
            <a:ext cx="1714512" cy="1643074"/>
            <a:chOff x="1447776" y="4305304"/>
            <a:chExt cx="1714512" cy="1643074"/>
          </a:xfrm>
        </p:grpSpPr>
        <p:sp>
          <p:nvSpPr>
            <p:cNvPr id="25" name="Овал 24"/>
            <p:cNvSpPr/>
            <p:nvPr/>
          </p:nvSpPr>
          <p:spPr>
            <a:xfrm>
              <a:off x="1447776" y="4305304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3" name="Рисунок 32" descr="chocolate-clipart-food-432982-9772924.jp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3042" y="4643446"/>
              <a:ext cx="1333509" cy="1000132"/>
            </a:xfrm>
            <a:prstGeom prst="rect">
              <a:avLst/>
            </a:prstGeom>
          </p:spPr>
        </p:pic>
      </p:grpSp>
      <p:grpSp>
        <p:nvGrpSpPr>
          <p:cNvPr id="36" name="Группа 35"/>
          <p:cNvGrpSpPr/>
          <p:nvPr/>
        </p:nvGrpSpPr>
        <p:grpSpPr>
          <a:xfrm>
            <a:off x="3143240" y="2285992"/>
            <a:ext cx="1714512" cy="1643074"/>
            <a:chOff x="3652830" y="3795714"/>
            <a:chExt cx="1714512" cy="1643074"/>
          </a:xfrm>
        </p:grpSpPr>
        <p:sp>
          <p:nvSpPr>
            <p:cNvPr id="24" name="Овал 23"/>
            <p:cNvSpPr/>
            <p:nvPr/>
          </p:nvSpPr>
          <p:spPr>
            <a:xfrm>
              <a:off x="3652830" y="3795714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Рисунок 34" descr="depositphotos_34089397-stock-photo-smiling-horse-cartoon-character-over.jpg"/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67ADE0"/>
                </a:clrFrom>
                <a:clrTo>
                  <a:srgbClr val="67ADE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10020" y="4010028"/>
              <a:ext cx="1081094" cy="1134317"/>
            </a:xfrm>
            <a:prstGeom prst="rect">
              <a:avLst/>
            </a:prstGeom>
          </p:spPr>
        </p:pic>
      </p:grpSp>
      <p:grpSp>
        <p:nvGrpSpPr>
          <p:cNvPr id="52" name="Группа 51"/>
          <p:cNvGrpSpPr/>
          <p:nvPr/>
        </p:nvGrpSpPr>
        <p:grpSpPr>
          <a:xfrm>
            <a:off x="2714612" y="1428736"/>
            <a:ext cx="1714512" cy="1643074"/>
            <a:chOff x="1947842" y="2590792"/>
            <a:chExt cx="1714512" cy="1643074"/>
          </a:xfrm>
        </p:grpSpPr>
        <p:sp>
          <p:nvSpPr>
            <p:cNvPr id="38" name="Овал 37"/>
            <p:cNvSpPr/>
            <p:nvPr/>
          </p:nvSpPr>
          <p:spPr>
            <a:xfrm>
              <a:off x="1947842" y="2590792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9" name="Рисунок 38" descr="kisspng-coin-purse-wallet-handbag-clip-art-wallets-5ab58239389d14.5217364315218447932319.jp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85984" y="2928934"/>
              <a:ext cx="1160838" cy="928670"/>
            </a:xfrm>
            <a:prstGeom prst="rect">
              <a:avLst/>
            </a:prstGeom>
          </p:spPr>
        </p:pic>
      </p:grpSp>
      <p:grpSp>
        <p:nvGrpSpPr>
          <p:cNvPr id="43" name="Группа 42"/>
          <p:cNvGrpSpPr/>
          <p:nvPr/>
        </p:nvGrpSpPr>
        <p:grpSpPr>
          <a:xfrm>
            <a:off x="357158" y="1857364"/>
            <a:ext cx="1714512" cy="1795474"/>
            <a:chOff x="1295376" y="4000504"/>
            <a:chExt cx="1714512" cy="1795474"/>
          </a:xfrm>
        </p:grpSpPr>
        <p:sp>
          <p:nvSpPr>
            <p:cNvPr id="37" name="Овал 36"/>
            <p:cNvSpPr/>
            <p:nvPr/>
          </p:nvSpPr>
          <p:spPr>
            <a:xfrm>
              <a:off x="1295376" y="4152904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1" name="Рисунок 40" descr="pngtree-a-cup-of-hot-coffee-is-available-for-commercial-use-bluecupcoffeeheatsnowflake-png-image_668287.jpg"/>
            <p:cNvPicPr>
              <a:picLocks noChangeAspect="1"/>
            </p:cNvPicPr>
            <p:nvPr/>
          </p:nvPicPr>
          <p:blipFill>
            <a:blip r:embed="rId13" cstate="print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28728" y="4000504"/>
              <a:ext cx="1406436" cy="1500198"/>
            </a:xfrm>
            <a:prstGeom prst="rect">
              <a:avLst/>
            </a:prstGeom>
          </p:spPr>
        </p:pic>
      </p:grpSp>
      <p:grpSp>
        <p:nvGrpSpPr>
          <p:cNvPr id="49" name="Группа 48"/>
          <p:cNvGrpSpPr/>
          <p:nvPr/>
        </p:nvGrpSpPr>
        <p:grpSpPr>
          <a:xfrm>
            <a:off x="928662" y="2214554"/>
            <a:ext cx="1714512" cy="1643074"/>
            <a:chOff x="1600176" y="4457704"/>
            <a:chExt cx="1714512" cy="1643074"/>
          </a:xfrm>
        </p:grpSpPr>
        <p:sp>
          <p:nvSpPr>
            <p:cNvPr id="46" name="Овал 45"/>
            <p:cNvSpPr/>
            <p:nvPr/>
          </p:nvSpPr>
          <p:spPr>
            <a:xfrm>
              <a:off x="1600176" y="4457704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8" name="Рисунок 47" descr="thumb_img_5710aa1f9b905_resize_900_5000.jpg"/>
            <p:cNvPicPr>
              <a:picLocks noChangeAspect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6211"/>
            <a:stretch>
              <a:fillRect/>
            </a:stretch>
          </p:blipFill>
          <p:spPr>
            <a:xfrm>
              <a:off x="1857356" y="4707740"/>
              <a:ext cx="1285884" cy="1078714"/>
            </a:xfrm>
            <a:prstGeom prst="rect">
              <a:avLst/>
            </a:prstGeom>
          </p:spPr>
        </p:pic>
      </p:grpSp>
      <p:grpSp>
        <p:nvGrpSpPr>
          <p:cNvPr id="51" name="Группа 50"/>
          <p:cNvGrpSpPr/>
          <p:nvPr/>
        </p:nvGrpSpPr>
        <p:grpSpPr>
          <a:xfrm>
            <a:off x="714348" y="2857496"/>
            <a:ext cx="1714512" cy="1643074"/>
            <a:chOff x="1447776" y="4305304"/>
            <a:chExt cx="1714512" cy="1643074"/>
          </a:xfrm>
        </p:grpSpPr>
        <p:sp>
          <p:nvSpPr>
            <p:cNvPr id="45" name="Овал 44"/>
            <p:cNvSpPr/>
            <p:nvPr/>
          </p:nvSpPr>
          <p:spPr>
            <a:xfrm>
              <a:off x="1447776" y="4305304"/>
              <a:ext cx="1714512" cy="16430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0" name="Рисунок 49" descr="transparent-money-bag-5d648fbc19a074.825542511566871484105.jpg"/>
            <p:cNvPicPr>
              <a:picLocks noChangeAspect="1"/>
            </p:cNvPicPr>
            <p:nvPr/>
          </p:nvPicPr>
          <p:blipFill>
            <a:blip r:embed="rId1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53746" y="4500571"/>
              <a:ext cx="1303742" cy="115888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a-ile-koca-ayi-recel-pisirme-zamani-bolum-6_10141020-41710_1920x1080 (1).jpg"/>
          <p:cNvPicPr>
            <a:picLocks noChangeAspect="1"/>
          </p:cNvPicPr>
          <p:nvPr/>
        </p:nvPicPr>
        <p:blipFill>
          <a:blip r:embed="rId2"/>
          <a:srcRect l="7031" r="11621"/>
          <a:stretch>
            <a:fillRect/>
          </a:stretch>
        </p:blipFill>
        <p:spPr>
          <a:xfrm>
            <a:off x="0" y="214290"/>
            <a:ext cx="9143999" cy="6322845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28604"/>
            <a:ext cx="263437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</a:rPr>
              <a:t>Использованы картинки:</a:t>
            </a:r>
            <a:endParaRPr lang="ru-RU" u="sng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err="1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www.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atikmag.ru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www.vazaro.ru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u="sng" dirty="0" err="1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www.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pinterest.com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u="sng" dirty="0" err="1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www.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freepng.ru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u="sng" dirty="0" err="1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www.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pinterest.co.uk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u="sng" dirty="0" err="1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www.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clip.cookdiary.net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u="sng" dirty="0" err="1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www.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9"/>
              </a:rPr>
              <a:t>baamboozle.com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u="sng" dirty="0" err="1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www.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0"/>
              </a:rPr>
              <a:t>zen.yandex.ru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u="sng" dirty="0" err="1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www.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1"/>
              </a:rPr>
              <a:t>pixabay.com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www.infourok.ru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u="sng" dirty="0" err="1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3"/>
              </a:rPr>
              <a:t>www.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3"/>
              </a:rPr>
              <a:t>yandex.by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36</Words>
  <PresentationFormat>Экран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10</cp:revision>
  <dcterms:created xsi:type="dcterms:W3CDTF">2020-01-26T07:57:26Z</dcterms:created>
  <dcterms:modified xsi:type="dcterms:W3CDTF">2020-01-26T13:42:17Z</dcterms:modified>
</cp:coreProperties>
</file>