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wav" ContentType="audio/x-wav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6858000" cy="9144000"/>
  <p:embeddedFontLst>
    <p:embeddedFont>
      <p:font typeface="Airfool" panose="02000500000000000000" pitchFamily="2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</p:embeddedFontLst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2C20"/>
    <a:srgbClr val="5B9BD5"/>
    <a:srgbClr val="33AB7C"/>
    <a:srgbClr val="0082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font" Target="fonts/font3.fntdata" /><Relationship Id="rId11" Type="http://schemas.openxmlformats.org/officeDocument/2006/relationships/font" Target="fonts/font4.fntdata" /><Relationship Id="rId12" Type="http://schemas.openxmlformats.org/officeDocument/2006/relationships/font" Target="fonts/font5.fntdata" /><Relationship Id="rId13" Type="http://schemas.openxmlformats.org/officeDocument/2006/relationships/font" Target="fonts/font6.fntdata" /><Relationship Id="rId14" Type="http://schemas.openxmlformats.org/officeDocument/2006/relationships/font" Target="fonts/font7.fntdata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tags" Target="tags/tag1.xml" /><Relationship Id="rId8" Type="http://schemas.openxmlformats.org/officeDocument/2006/relationships/font" Target="fonts/font1.fntdata" /><Relationship Id="rId9" Type="http://schemas.openxmlformats.org/officeDocument/2006/relationships/font" Target="fonts/font2.fntdata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E3E8-4BCC-4758-8C62-5CCCDAD34655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7369-41A2-4F0A-9C5F-9A967267F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93288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E3E8-4BCC-4758-8C62-5CCCDAD34655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57369-41A2-4F0A-9C5F-9A967267F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2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slide" Target="slide3.xml" TargetMode="In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image" Target="../media/image5.jpeg" /><Relationship Id="rId6" Type="http://schemas.openxmlformats.org/officeDocument/2006/relationships/image" Target="../media/image6.png" /><Relationship Id="rId7" Type="http://schemas.microsoft.com/office/2007/relationships/hdphoto" Target="../media/image7.wdp" /><Relationship Id="rId8" Type="http://schemas.openxmlformats.org/officeDocument/2006/relationships/image" Target="../media/image8.png" /><Relationship Id="rId9" Type="http://schemas.microsoft.com/office/2007/relationships/hdphoto" Target="../media/image9.wdp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png" /><Relationship Id="rId5" Type="http://schemas.openxmlformats.org/officeDocument/2006/relationships/image" Target="../media/image13.png" /><Relationship Id="rId6" Type="http://schemas.openxmlformats.org/officeDocument/2006/relationships/audio" Target="../media/audio11.wav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1.jpeg" /><Relationship Id="rId4" Type="http://schemas.openxmlformats.org/officeDocument/2006/relationships/image" Target="../media/image12.png" /><Relationship Id="rId5" Type="http://schemas.openxmlformats.org/officeDocument/2006/relationships/image" Target="../media/image13.png" /><Relationship Id="rId6" Type="http://schemas.openxmlformats.org/officeDocument/2006/relationships/audio" Target="../media/audio11.wav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1.jpeg" /><Relationship Id="rId4" Type="http://schemas.openxmlformats.org/officeDocument/2006/relationships/image" Target="../media/image16.png" /><Relationship Id="rId5" Type="http://schemas.openxmlformats.org/officeDocument/2006/relationships/audio" Target="../media/audio11.wav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3"/>
          <a:stretch>
            <a:fillRect/>
          </a:stretch>
        </p:blipFill>
        <p:spPr>
          <a:xfrm>
            <a:off x="1943174" y="185100"/>
            <a:ext cx="6535070" cy="4319337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455009" y="4957010"/>
            <a:ext cx="9432758" cy="15280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36638" y="5059295"/>
            <a:ext cx="58955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Интерактивная игра </a:t>
            </a:r>
          </a:p>
          <a:p>
            <a:pPr algn="ctr"/>
            <a:r>
              <a:rPr lang="ru-RU" sz="40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«Найди лишнюю фигуру» </a:t>
            </a:r>
            <a:endParaRPr lang="ru-RU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9064869" y="888023"/>
            <a:ext cx="1433146" cy="110783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mtClean="0">
                <a:latin typeface="Airfool" panose="02000500000000000000" pitchFamily="2" charset="0"/>
              </a:rPr>
              <a:t>СТАРТ</a:t>
            </a:r>
            <a:endParaRPr lang="ru-RU" sz="2800">
              <a:latin typeface="Airfool" panose="02000500000000000000" pitchFamily="2" charset="0"/>
            </a:endParaRPr>
          </a:p>
        </p:txBody>
      </p:sp>
      <p:sp>
        <p:nvSpPr>
          <p:cNvPr id="11" name="Скругленный прямоугольник 10">
            <a:hlinkClick action="ppaction://hlinkshowjump?jump=endshow"/>
          </p:cNvPr>
          <p:cNvSpPr/>
          <p:nvPr/>
        </p:nvSpPr>
        <p:spPr>
          <a:xfrm>
            <a:off x="9064869" y="3622894"/>
            <a:ext cx="1433146" cy="1107830"/>
          </a:xfrm>
          <a:prstGeom prst="roundRect">
            <a:avLst/>
          </a:prstGeom>
          <a:solidFill>
            <a:srgbClr val="CA2C2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mtClean="0">
                <a:latin typeface="Airfool" panose="02000500000000000000" pitchFamily="2" charset="0"/>
              </a:rPr>
              <a:t>КОНЕЦ</a:t>
            </a:r>
            <a:endParaRPr lang="ru-RU" sz="2800">
              <a:latin typeface="Airfool" panose="02000500000000000000" pitchFamily="2" charset="0"/>
            </a:endParaRPr>
          </a:p>
        </p:txBody>
      </p:sp>
      <p:sp>
        <p:nvSpPr>
          <p:cNvPr id="8" name="Скругленный прямоугольник 7">
            <a:hlinkClick action="ppaction://hlinkshowjump?jump=nextslide"/>
          </p:cNvPr>
          <p:cNvSpPr/>
          <p:nvPr/>
        </p:nvSpPr>
        <p:spPr>
          <a:xfrm>
            <a:off x="9064869" y="2255458"/>
            <a:ext cx="1433146" cy="110783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mtClean="0">
                <a:latin typeface="Airfool" panose="02000500000000000000" pitchFamily="2" charset="0"/>
              </a:rPr>
              <a:t>правила</a:t>
            </a:r>
            <a:endParaRPr lang="ru-RU" sz="2000">
              <a:latin typeface="Airfool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7061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80646" y="455746"/>
            <a:ext cx="9432758" cy="60292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940037" y="236418"/>
            <a:ext cx="1991170" cy="1882939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3"/>
          <a:stretch>
            <a:fillRect/>
          </a:stretch>
        </p:blipFill>
        <p:spPr>
          <a:xfrm>
            <a:off x="1227290" y="703574"/>
            <a:ext cx="1353345" cy="8944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96915" y="612210"/>
            <a:ext cx="883653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 игры:</a:t>
            </a:r>
          </a:p>
          <a:p>
            <a:pPr algn="ctr"/>
            <a:r>
              <a:rPr lang="ru-RU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закрепление знаний о геометрических фигурах</a:t>
            </a:r>
          </a:p>
          <a:p>
            <a:pPr algn="ctr"/>
            <a:endParaRPr lang="ru-RU" sz="24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Правила игры:</a:t>
            </a:r>
          </a:p>
          <a:p>
            <a:pPr algn="ctr"/>
            <a:r>
              <a:rPr lang="ru-RU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Нажмите на геометрическую фигуру      </a:t>
            </a:r>
          </a:p>
          <a:p>
            <a:pPr algn="ctr"/>
            <a:r>
              <a:rPr lang="ru-RU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чтобы получить задание.</a:t>
            </a:r>
          </a:p>
          <a:p>
            <a:pPr algn="ctr"/>
            <a:r>
              <a:rPr lang="ru-RU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перехода к следующему заданию, нажмите на </a:t>
            </a:r>
          </a:p>
          <a:p>
            <a:pPr algn="ctr"/>
            <a:r>
              <a:rPr lang="ru-RU" sz="24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Закончить игру, жмите </a:t>
            </a:r>
            <a:endParaRPr lang="ru-RU" sz="24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>
            <a:hlinkClick action="ppaction://hlinkshowjump?jump=nextslide"/>
          </p:cNvPr>
          <p:cNvSpPr/>
          <p:nvPr/>
        </p:nvSpPr>
        <p:spPr>
          <a:xfrm>
            <a:off x="5869481" y="5404243"/>
            <a:ext cx="1015383" cy="63353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latin typeface="Airfool" panose="02000500000000000000" pitchFamily="2" charset="0"/>
              </a:rPr>
              <a:t>СТАРТ</a:t>
            </a:r>
            <a:endParaRPr lang="ru-RU">
              <a:latin typeface="Airfool" panose="02000500000000000000" pitchFamily="2" charset="0"/>
            </a:endParaRPr>
          </a:p>
        </p:txBody>
      </p:sp>
      <p:sp>
        <p:nvSpPr>
          <p:cNvPr id="11" name="Скругленный прямоугольник 10">
            <a:hlinkClick action="ppaction://hlinkshowjump?jump=endshow"/>
          </p:cNvPr>
          <p:cNvSpPr/>
          <p:nvPr/>
        </p:nvSpPr>
        <p:spPr>
          <a:xfrm>
            <a:off x="1903962" y="5426143"/>
            <a:ext cx="952363" cy="589741"/>
          </a:xfrm>
          <a:prstGeom prst="roundRect">
            <a:avLst/>
          </a:prstGeom>
          <a:solidFill>
            <a:srgbClr val="CA2C2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smtClean="0">
                <a:latin typeface="Airfool" panose="02000500000000000000" pitchFamily="2" charset="0"/>
              </a:rPr>
              <a:t>КОНЕЦ</a:t>
            </a:r>
            <a:endParaRPr lang="ru-RU" sz="1600">
              <a:latin typeface="Airfool" panose="02000500000000000000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4794" y="4345911"/>
            <a:ext cx="360982" cy="3609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616" y="4734260"/>
            <a:ext cx="292280" cy="292280"/>
          </a:xfrm>
          <a:prstGeom prst="rect">
            <a:avLst/>
          </a:prstGeom>
        </p:spPr>
      </p:pic>
      <p:sp>
        <p:nvSpPr>
          <p:cNvPr id="12" name="Скругленный прямоугольник 11">
            <a:hlinkClick action="ppaction://hlinkshowjump?jump=firstslide"/>
          </p:cNvPr>
          <p:cNvSpPr/>
          <p:nvPr/>
        </p:nvSpPr>
        <p:spPr>
          <a:xfrm>
            <a:off x="9188501" y="5448041"/>
            <a:ext cx="1223066" cy="58974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err="1" smtClean="0">
                <a:latin typeface="Airfool" panose="02000500000000000000" pitchFamily="2" charset="0"/>
              </a:rPr>
              <a:t>вначало</a:t>
            </a:r>
            <a:endParaRPr lang="ru-RU" sz="1600">
              <a:latin typeface="Airfool" panose="02000500000000000000" pitchFamily="2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rcRect l="11743" t="2332" r="7464" b="69039"/>
          <a:stretch>
            <a:fillRect/>
          </a:stretch>
        </p:blipFill>
        <p:spPr>
          <a:xfrm>
            <a:off x="8581293" y="3579372"/>
            <a:ext cx="381828" cy="37825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556" b="98889" l="6516" r="92231">
                        <a14:foregroundMark x1="29574" y1="51944" x2="74436" y2="55556"/>
                        <a14:foregroundMark x1="39348" y1="46389" x2="39098" y2="73611"/>
                        <a14:foregroundMark x1="60652" y1="46389" x2="58647" y2="67222"/>
                        <a14:foregroundMark x1="62406" y1="39722" x2="62406" y2="397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83523" y="3542118"/>
            <a:ext cx="520207" cy="46935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7281" l="2302" r="94629">
                        <a14:foregroundMark x1="25064" y1="55589" x2="68031" y2="55287"/>
                        <a14:foregroundMark x1="43223" y1="42900" x2="38107" y2="64350"/>
                        <a14:foregroundMark x1="55499" y1="40785" x2="55754" y2="649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03730" y="3579372"/>
            <a:ext cx="504420" cy="42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9192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6" r="74846" b="12863"/>
          <a:stretch>
            <a:fillRect/>
          </a:stretch>
        </p:blipFill>
        <p:spPr>
          <a:xfrm>
            <a:off x="759854" y="257574"/>
            <a:ext cx="2331075" cy="65094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9854" y="2434107"/>
            <a:ext cx="2434107" cy="4423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4" t="7136" r="-639" b="12863"/>
          <a:stretch>
            <a:fillRect/>
          </a:stretch>
        </p:blipFill>
        <p:spPr>
          <a:xfrm>
            <a:off x="4743449" y="257575"/>
            <a:ext cx="6280865" cy="6509401"/>
          </a:xfrm>
          <a:prstGeom prst="rect">
            <a:avLst/>
          </a:prstGeom>
        </p:spPr>
      </p:pic>
      <p:sp>
        <p:nvSpPr>
          <p:cNvPr id="19" name="Прямоугольник 18">
            <a:hlinkClick action="ppaction://noaction"/>
          </p:cNvPr>
          <p:cNvSpPr/>
          <p:nvPr/>
        </p:nvSpPr>
        <p:spPr>
          <a:xfrm>
            <a:off x="6868160" y="257574"/>
            <a:ext cx="4156155" cy="217653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action="ppaction://noaction"/>
          </p:cNvPr>
          <p:cNvSpPr/>
          <p:nvPr/>
        </p:nvSpPr>
        <p:spPr>
          <a:xfrm>
            <a:off x="6685280" y="4590442"/>
            <a:ext cx="4156155" cy="217653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action="ppaction://noaction"/>
          </p:cNvPr>
          <p:cNvSpPr/>
          <p:nvPr/>
        </p:nvSpPr>
        <p:spPr>
          <a:xfrm>
            <a:off x="4726547" y="2824361"/>
            <a:ext cx="2087951" cy="160494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action="ppaction://noaction"/>
          </p:cNvPr>
          <p:cNvSpPr/>
          <p:nvPr/>
        </p:nvSpPr>
        <p:spPr>
          <a:xfrm>
            <a:off x="8818164" y="2824361"/>
            <a:ext cx="2206151" cy="139615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онь"/>
          <p:cNvSpPr/>
          <p:nvPr/>
        </p:nvSpPr>
        <p:spPr>
          <a:xfrm>
            <a:off x="4917440" y="467360"/>
            <a:ext cx="160528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чайник"/>
          <p:cNvSpPr/>
          <p:nvPr/>
        </p:nvSpPr>
        <p:spPr>
          <a:xfrm>
            <a:off x="6964894" y="2547894"/>
            <a:ext cx="160528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ножницы"/>
          <p:cNvSpPr/>
          <p:nvPr/>
        </p:nvSpPr>
        <p:spPr>
          <a:xfrm>
            <a:off x="4726547" y="4695334"/>
            <a:ext cx="160528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638756" y="257574"/>
            <a:ext cx="2141613" cy="219419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710158" y="2378587"/>
            <a:ext cx="2141613" cy="219419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535216" y="4646053"/>
            <a:ext cx="2141613" cy="219419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-475381" y="4276038"/>
            <a:ext cx="4218234" cy="1751650"/>
            <a:chOff x="-4261505" y="3170063"/>
            <a:chExt cx="4218234" cy="1751650"/>
          </a:xfrm>
          <a:solidFill>
            <a:srgbClr val="CA2C20"/>
          </a:solidFill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-4261505" y="3170063"/>
              <a:ext cx="4218234" cy="175165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3771004" y="3445723"/>
              <a:ext cx="3237232" cy="120032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0" cap="none" spc="0" smtClean="0">
                  <a:ln w="0"/>
                  <a:solidFill>
                    <a:schemeClr val="bg1">
                      <a:lumMod val="9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Найди в каждом ряду</a:t>
              </a:r>
            </a:p>
            <a:p>
              <a:pPr algn="ctr"/>
              <a:r>
                <a:rPr lang="ru-RU" sz="2400" b="0" cap="none" spc="0" smtClean="0">
                  <a:ln w="0"/>
                  <a:solidFill>
                    <a:schemeClr val="bg1">
                      <a:lumMod val="9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лишний предмет,</a:t>
              </a:r>
            </a:p>
            <a:p>
              <a:pPr algn="ctr"/>
              <a:r>
                <a:rPr lang="ru-RU" sz="2400" smtClean="0">
                  <a:ln w="0"/>
                  <a:solidFill>
                    <a:schemeClr val="bg1">
                      <a:lumMod val="9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не похожий на квадрат</a:t>
              </a:r>
              <a:endParaRPr lang="ru-RU" sz="2400" b="0" cap="none" spc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30" name="квадрат"/>
          <p:cNvSpPr/>
          <p:nvPr/>
        </p:nvSpPr>
        <p:spPr>
          <a:xfrm>
            <a:off x="708337" y="145793"/>
            <a:ext cx="2434107" cy="212101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вадрат"/>
          <p:cNvSpPr/>
          <p:nvPr/>
        </p:nvSpPr>
        <p:spPr>
          <a:xfrm>
            <a:off x="786511" y="294164"/>
            <a:ext cx="2434107" cy="212101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431" y="2547894"/>
            <a:ext cx="1087729" cy="1107153"/>
          </a:xfrm>
          <a:prstGeom prst="rect">
            <a:avLst/>
          </a:prstGeom>
        </p:spPr>
      </p:pic>
      <p:pic>
        <p:nvPicPr>
          <p:cNvPr id="2" name="Рисунок 1">
            <a:hlinkClick action="ppaction://hlinkshowjump?jump=nextslid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32547" y="5943467"/>
            <a:ext cx="634657" cy="634393"/>
          </a:xfrm>
          <a:prstGeom prst="rect">
            <a:avLst/>
          </a:prstGeom>
        </p:spPr>
      </p:pic>
      <p:pic>
        <p:nvPicPr>
          <p:cNvPr id="29" name="Рисунок 28">
            <a:hlinkClick action="ppaction://hlinkshowjump?jump=endshow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1" y="6159068"/>
            <a:ext cx="384674" cy="3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80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7" grpId="0"/>
      <p:bldP spid="28" grpId="1"/>
      <p:bldP spid="31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" r="72515" b="66139"/>
          <a:stretch>
            <a:fillRect/>
          </a:stretch>
        </p:blipFill>
        <p:spPr>
          <a:xfrm>
            <a:off x="903255" y="323850"/>
            <a:ext cx="2430496" cy="2190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1" t="6666" r="-945" b="12222"/>
          <a:stretch>
            <a:fillRect/>
          </a:stretch>
        </p:blipFill>
        <p:spPr>
          <a:xfrm>
            <a:off x="4838700" y="323850"/>
            <a:ext cx="6229349" cy="6534150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</p:pic>
      <p:grpSp>
        <p:nvGrpSpPr>
          <p:cNvPr id="5" name="Группа 4"/>
          <p:cNvGrpSpPr/>
          <p:nvPr/>
        </p:nvGrpSpPr>
        <p:grpSpPr>
          <a:xfrm>
            <a:off x="-475381" y="4276038"/>
            <a:ext cx="4218234" cy="1751650"/>
            <a:chOff x="-4261505" y="3170063"/>
            <a:chExt cx="4218234" cy="1751650"/>
          </a:xfrm>
          <a:solidFill>
            <a:srgbClr val="0082E5"/>
          </a:solidFill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4261505" y="3170063"/>
              <a:ext cx="4218234" cy="175165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3245490" y="3523898"/>
              <a:ext cx="2721321" cy="830997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0" cap="none" spc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Найди  предметы,</a:t>
              </a:r>
            </a:p>
            <a:p>
              <a:pPr algn="ctr"/>
              <a:r>
                <a:rPr lang="ru-RU" sz="240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не похожие на круг</a:t>
              </a:r>
              <a:endParaRPr lang="ru-RU" sz="2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431" y="2547894"/>
            <a:ext cx="1087729" cy="1107153"/>
          </a:xfrm>
          <a:prstGeom prst="rect">
            <a:avLst/>
          </a:prstGeom>
        </p:spPr>
      </p:pic>
      <p:sp>
        <p:nvSpPr>
          <p:cNvPr id="10" name="Прямоугольник 9">
            <a:hlinkClick action="ppaction://noaction"/>
          </p:cNvPr>
          <p:cNvSpPr/>
          <p:nvPr/>
        </p:nvSpPr>
        <p:spPr>
          <a:xfrm>
            <a:off x="4766904" y="2566780"/>
            <a:ext cx="2038350" cy="2176533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action="ppaction://noaction"/>
          </p:cNvPr>
          <p:cNvSpPr/>
          <p:nvPr/>
        </p:nvSpPr>
        <p:spPr>
          <a:xfrm>
            <a:off x="6953723" y="314748"/>
            <a:ext cx="4114326" cy="431512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action="ppaction://noaction"/>
          </p:cNvPr>
          <p:cNvSpPr/>
          <p:nvPr/>
        </p:nvSpPr>
        <p:spPr>
          <a:xfrm>
            <a:off x="7200900" y="4946950"/>
            <a:ext cx="1695450" cy="1805358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онь"/>
          <p:cNvSpPr/>
          <p:nvPr/>
        </p:nvSpPr>
        <p:spPr>
          <a:xfrm>
            <a:off x="5127874" y="478742"/>
            <a:ext cx="160528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743458" y="386623"/>
            <a:ext cx="2141613" cy="219419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чайник"/>
          <p:cNvSpPr/>
          <p:nvPr/>
        </p:nvSpPr>
        <p:spPr>
          <a:xfrm>
            <a:off x="4983439" y="5017623"/>
            <a:ext cx="1605280" cy="16903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814060" y="4901179"/>
            <a:ext cx="2141613" cy="191452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ножницы"/>
          <p:cNvSpPr/>
          <p:nvPr/>
        </p:nvSpPr>
        <p:spPr>
          <a:xfrm>
            <a:off x="9179559" y="4866255"/>
            <a:ext cx="160528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961692" y="4913715"/>
            <a:ext cx="2141613" cy="195678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руг"/>
          <p:cNvSpPr/>
          <p:nvPr/>
        </p:nvSpPr>
        <p:spPr>
          <a:xfrm>
            <a:off x="1152530" y="547853"/>
            <a:ext cx="192405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hlinkClick action="ppaction://hlinkshowjump?jump=nextslid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32547" y="5943467"/>
            <a:ext cx="634657" cy="634393"/>
          </a:xfrm>
          <a:prstGeom prst="rect">
            <a:avLst/>
          </a:prstGeom>
        </p:spPr>
      </p:pic>
      <p:pic>
        <p:nvPicPr>
          <p:cNvPr id="22" name="Рисунок 21">
            <a:hlinkClick action="ppaction://hlinkshowjump?jump=endshow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1" y="6159068"/>
            <a:ext cx="384674" cy="3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346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5" grpId="0"/>
      <p:bldP spid="17" grpId="1"/>
      <p:bldP spid="19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4" r="72428" b="66428"/>
          <a:stretch>
            <a:fillRect/>
          </a:stretch>
        </p:blipFill>
        <p:spPr>
          <a:xfrm>
            <a:off x="1123733" y="419100"/>
            <a:ext cx="2381468" cy="2019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6" t="6944" r="1408" b="11916"/>
          <a:stretch>
            <a:fillRect/>
          </a:stretch>
        </p:blipFill>
        <p:spPr>
          <a:xfrm>
            <a:off x="5219700" y="419100"/>
            <a:ext cx="5676899" cy="615315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-475381" y="4276038"/>
            <a:ext cx="4218234" cy="1751650"/>
            <a:chOff x="-4261505" y="3170063"/>
            <a:chExt cx="4218234" cy="1751650"/>
          </a:xfrm>
          <a:solidFill>
            <a:srgbClr val="33AB7C"/>
          </a:solidFill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4261505" y="3170063"/>
              <a:ext cx="4218234" cy="175165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3580903" y="3445723"/>
              <a:ext cx="3392147" cy="120032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0" cap="none" spc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Найди в каждом ряду</a:t>
              </a:r>
            </a:p>
            <a:p>
              <a:pPr algn="ctr"/>
              <a:r>
                <a:rPr lang="ru-RU" sz="2400" b="0" cap="none" spc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предмет,</a:t>
              </a:r>
            </a:p>
            <a:p>
              <a:pPr algn="ctr"/>
              <a:r>
                <a:rPr lang="ru-RU" sz="240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похожий на треугольник</a:t>
              </a:r>
              <a:endParaRPr lang="ru-RU" sz="2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431" y="2547894"/>
            <a:ext cx="1087729" cy="1107153"/>
          </a:xfrm>
          <a:prstGeom prst="rect">
            <a:avLst/>
          </a:prstGeom>
        </p:spPr>
      </p:pic>
      <p:sp>
        <p:nvSpPr>
          <p:cNvPr id="8" name="чайник"/>
          <p:cNvSpPr/>
          <p:nvPr/>
        </p:nvSpPr>
        <p:spPr>
          <a:xfrm>
            <a:off x="9245623" y="633042"/>
            <a:ext cx="1605280" cy="16903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319846" y="523876"/>
            <a:ext cx="1415562" cy="191452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чайник"/>
          <p:cNvSpPr/>
          <p:nvPr/>
        </p:nvSpPr>
        <p:spPr>
          <a:xfrm>
            <a:off x="7534097" y="500485"/>
            <a:ext cx="1152530" cy="16903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465639" y="388418"/>
            <a:ext cx="1537597" cy="191452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чайник"/>
          <p:cNvSpPr/>
          <p:nvPr/>
        </p:nvSpPr>
        <p:spPr>
          <a:xfrm>
            <a:off x="7743277" y="2506422"/>
            <a:ext cx="1282902" cy="1581519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534097" y="2648897"/>
            <a:ext cx="1711526" cy="1791218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чайник"/>
          <p:cNvSpPr/>
          <p:nvPr/>
        </p:nvSpPr>
        <p:spPr>
          <a:xfrm>
            <a:off x="5429993" y="2699311"/>
            <a:ext cx="1605280" cy="16903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429993" y="2648897"/>
            <a:ext cx="1785835" cy="191452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чайник"/>
          <p:cNvSpPr/>
          <p:nvPr/>
        </p:nvSpPr>
        <p:spPr>
          <a:xfrm>
            <a:off x="5569268" y="4708140"/>
            <a:ext cx="1605280" cy="16903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407138" y="4716815"/>
            <a:ext cx="1890477" cy="191452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чайник"/>
          <p:cNvSpPr/>
          <p:nvPr/>
        </p:nvSpPr>
        <p:spPr>
          <a:xfrm>
            <a:off x="9453449" y="4828882"/>
            <a:ext cx="1605280" cy="1690390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9131856" y="4661832"/>
            <a:ext cx="1719048" cy="1914524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action="ppaction://noaction"/>
          </p:cNvPr>
          <p:cNvSpPr/>
          <p:nvPr/>
        </p:nvSpPr>
        <p:spPr>
          <a:xfrm flipH="1">
            <a:off x="5440525" y="575558"/>
            <a:ext cx="1734023" cy="1805358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action="ppaction://noaction"/>
          </p:cNvPr>
          <p:cNvSpPr/>
          <p:nvPr/>
        </p:nvSpPr>
        <p:spPr>
          <a:xfrm flipH="1">
            <a:off x="9553627" y="2506422"/>
            <a:ext cx="1569472" cy="1805358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action="ppaction://noaction"/>
          </p:cNvPr>
          <p:cNvSpPr/>
          <p:nvPr/>
        </p:nvSpPr>
        <p:spPr>
          <a:xfrm flipH="1">
            <a:off x="7617448" y="4786070"/>
            <a:ext cx="1385788" cy="1559340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реуг"/>
          <p:cNvSpPr/>
          <p:nvPr/>
        </p:nvSpPr>
        <p:spPr>
          <a:xfrm>
            <a:off x="1357431" y="428479"/>
            <a:ext cx="1924050" cy="1966747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>
            <a:hlinkClick action="ppaction://hlinkshowjump?jump=endshow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167" y="6004698"/>
            <a:ext cx="567552" cy="56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46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p14:dur="200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9" grpId="0"/>
      <p:bldP spid="15" grpId="1"/>
      <p:bldP spid="17" grpId="2"/>
      <p:bldP spid="21" grpId="3"/>
      <p:bldP spid="23" grpId="4"/>
      <p:bldP spid="25" grpId="5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Широкоэкранный</PresentationFormat>
  <Paragraphs>23</Paragraphs>
  <Slides>5</Slides>
  <Notes>0</Notes>
  <TotalTime>99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0">
      <vt:lpstr>Arial</vt:lpstr>
      <vt:lpstr>Calibri Light</vt:lpstr>
      <vt:lpstr>Calibri</vt:lpstr>
      <vt:lpstr>Airfool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Пользователь</dc:creator>
  <cp:lastModifiedBy>Людмила</cp:lastModifiedBy>
  <cp:revision>12</cp:revision>
  <dcterms:created xsi:type="dcterms:W3CDTF">2022-09-23T02:51:12Z</dcterms:created>
  <dcterms:modified xsi:type="dcterms:W3CDTF">2023-09-10T11:06:53Z</dcterms:modified>
</cp:coreProperties>
</file>