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65" r:id="rId16"/>
    <p:sldId id="272" r:id="rId17"/>
    <p:sldId id="273" r:id="rId18"/>
    <p:sldId id="274" r:id="rId19"/>
    <p:sldId id="275" r:id="rId20"/>
    <p:sldId id="276" r:id="rId21"/>
    <p:sldId id="277" r:id="rId22"/>
    <p:sldId id="283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366F-6F43-4A8B-BECB-BEBF0501A5C9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921EA-E01A-4D3F-85D5-8B75CC2E4E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5;&#1086;&#1075;&#1088;&#1072;&#1085;&#1080;&#1095;&#1085;&#1072;&#1103;%20&#1090;&#1077;&#1088;&#1088;&#1080;&#1090;&#1086;&#1088;&#1080;&#1103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3;&#1077;&#1076;&#1077;&#1090;&#1089;&#1082;&#1080;&#1081;%20&#1079;&#1085;&#1072;&#1082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3;&#1077;&#1090;&#1077;&#1088;&#1087;&#1077;&#1083;&#1080;&#1074;&#1099;&#1077;%20&#1074;&#1086;&#1076;&#1080;&#1090;&#1077;&#1083;&#1080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3;&#1077;&#1082;&#1091;&#1083;&#1100;&#1090;&#1091;&#1088;&#1085;&#1099;&#1077;%20&#1072;&#1074;&#1090;&#1086;&#1084;&#1086;&#1073;&#1080;&#1083;&#1080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7;&#1072;&#1084;&#1072;&#1103;%20&#1089;&#1090;&#1088;&#1072;&#1096;&#1085;&#1072;&#1103;%20&#1084;&#1072;&#1096;&#1080;&#1085;&#1072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0;&#1074;&#1090;&#1086;&#1084;&#1086;&#1073;&#1080;&#1083;&#1080;%20&#1089;&#1087;&#1077;&#1094;&#1080;&#1072;&#1083;&#1100;&#1085;&#1086;&#1075;&#1086;%20&#1085;&#1072;&#1079;&#1085;&#1072;&#1095;&#1077;&#1085;&#1080;&#1103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7.xml"/><Relationship Id="rId7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slide" Target="slide18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7;&#1077;&#1073;&#1088;&#1099;%20&#1074;%20&#1075;&#1086;&#1088;&#1086;&#1076;&#1077;!%20%20-%20%20&#1040;&#1079;&#1073;&#1091;&#1082;&#1072;%20&#1073;&#1077;&#1079;&#1086;&#1087;&#1072;&#1089;&#1085;&#1086;&#1089;&#1090;&#1080;%20_%20&#1057;&#1084;&#1077;&#1096;&#1072;&#1088;&#1080;&#1082;&#1080;%202D%20(1)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5;&#1077;&#1096;&#1077;&#1093;&#1086;&#1076;&#1085;&#1072;&#1103;%20_&#1047;&#1077;&#1073;&#1088;&#1072;_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1.jpeg"/><Relationship Id="rId7" Type="http://schemas.openxmlformats.org/officeDocument/2006/relationships/slide" Target="slide3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slide" Target="slide21.xml"/><Relationship Id="rId9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3;&#1076;&#1077;%20&#1082;&#1072;&#1090;&#1072;&#1090;&#1100;&#1089;&#1103;_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3;&#1086;&#1085;&#1082;&#1080;%20&#1089;%20&#1087;&#1088;&#1077;&#1087;&#1103;&#1090;&#1089;&#1090;&#1074;&#1080;&#1103;&#1084;&#1080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0;&#1090;&#1086;%20&#1073;&#1099;&#1089;&#1090;&#1088;&#1077;&#1077;_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4;&#1077;&#1090;&#1089;&#1082;&#1080;&#1081;%20&#1088;&#1072;&#1079;&#1074;&#1080;&#1074;&#1072;&#1102;&#1097;&#1080;&#1081;%20&#1084;&#1091;&#1083;&#1100;&#1090;&#1092;&#1080;&#1083;&#1100;&#1084;%20&#1044;&#1086;&#1088;&#1086;&#1078;&#1085;&#1099;&#1077;%20&#1079;&#1085;&#1072;&#1082;&#1080;%20&#1076;&#1083;&#1103;%20&#1076;&#1077;&#1090;&#1077;&#1081;(&#1089;&#1086;%20&#1089;&#1090;&#1080;&#1093;&#1072;&#1084;&#1080;)%20&#1056;&#1072;&#1079;&#1074;&#1080;&#1074;&#1072;&#1102;&#1097;&#1080;&#1081;%20.mp4" TargetMode="External"/><Relationship Id="rId6" Type="http://schemas.openxmlformats.org/officeDocument/2006/relationships/image" Target="../media/image4.png"/><Relationship Id="rId5" Type="http://schemas.openxmlformats.org/officeDocument/2006/relationships/slide" Target="slide3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25.xml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image" Target="../media/image13.jpeg"/><Relationship Id="rId9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3;&#1072;%20&#1086;&#1089;&#1090;&#1072;&#1085;&#1086;&#1074;&#1082;&#1077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2;%20&#1072;&#1074;&#1090;&#1086;&#1073;&#1091;&#1089;&#1077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5;&#1088;&#1080;&#1089;&#1090;&#1077;&#1075;&#1085;&#1080;&#1090;&#1077;%20&#1088;&#1077;&#1084;&#1085;&#1080;%20-%20&#1040;&#1079;&#1073;&#1091;&#1082;&#1072;%20&#1073;&#1077;&#1079;&#1086;&#1087;&#1072;&#1089;&#1085;&#1086;&#1089;&#1090;&#1080;_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12" Type="http://schemas.openxmlformats.org/officeDocument/2006/relationships/slide" Target="slide2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slide" Target="slide23.xml"/><Relationship Id="rId4" Type="http://schemas.openxmlformats.org/officeDocument/2006/relationships/slide" Target="slide4.xml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5.xml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image" Target="../media/image4.png"/><Relationship Id="rId4" Type="http://schemas.openxmlformats.org/officeDocument/2006/relationships/image" Target="../media/image13.jpeg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7;&#1074;&#1077;&#1090;&#1086;&#1092;&#1086;&#1088;%20-%20%20&#1040;&#1079;&#1073;&#1091;&#1082;&#1072;%20&#1073;&#1077;&#1079;&#1086;&#1087;&#1072;&#1089;&#1085;&#1086;&#1089;&#1090;&#1080;%20_%20&#1057;&#1084;&#1077;&#1096;&#1072;&#1088;&#1080;&#1082;&#1080;%202D.mp4" TargetMode="External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3;&#1072;&#1088;&#1084;&#1086;&#1085;&#1080;&#1103;%20&#1089;&#1074;&#1077;&#1090;&#1086;&#1092;&#1086;&#1088;&#1072;%20-%20%20&#1040;&#1079;&#1073;&#1091;&#1082;&#1072;%20&#1073;&#1077;&#1079;&#1086;&#1087;&#1072;&#1089;&#1085;&#1086;&#1089;&#1090;&#1080;%20_%20&#1057;&#1084;&#1077;&#1096;&#1072;&#1088;&#1080;&#1082;&#1080;%202D.mp4" TargetMode="External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52;&#1080;&#1075;&#1072;&#1102;&#1097;&#1080;&#1077;%20&#1095;&#1077;&#1083;&#1086;&#1074;&#1077;&#1095;&#1082;&#1080;%20-%20%20&#1040;&#1079;&#1073;&#1091;&#1082;&#1072;%20&#1073;&#1077;&#1079;&#1086;&#1087;&#1072;&#1089;&#1085;&#1086;&#1089;&#1090;&#1080;%20_%20&#1057;&#1084;&#1077;&#1096;&#1072;&#1088;&#1080;&#1082;&#1080;%202D.mp4" TargetMode="External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4.png"/><Relationship Id="rId3" Type="http://schemas.openxmlformats.org/officeDocument/2006/relationships/slide" Target="slide9.xml"/><Relationship Id="rId7" Type="http://schemas.openxmlformats.org/officeDocument/2006/relationships/slide" Target="slide14.xml"/><Relationship Id="rId12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image" Target="../media/image19.png"/><Relationship Id="rId5" Type="http://schemas.openxmlformats.org/officeDocument/2006/relationships/slide" Target="slide10.xml"/><Relationship Id="rId10" Type="http://schemas.openxmlformats.org/officeDocument/2006/relationships/slide" Target="slide13.xml"/><Relationship Id="rId4" Type="http://schemas.openxmlformats.org/officeDocument/2006/relationships/image" Target="../media/image18.jpeg"/><Relationship Id="rId9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9;&#1054;&#1056;\&#1043;&#1088;&#1080;&#1096;&#1080;&#1085;&#1072;%20&#1043;.&#1053;.%20&#1052;&#1041;&#1044;&#1054;&#1059;%20&#1044;&#1057;%20&#8470;57%20&#1056;&#1072;&#1076;&#1091;&#1075;&#1072;\&#1041;&#1077;&#1079;&#1086;&#1087;&#1072;&#1089;&#1085;&#1086;&#1077;%20&#1084;&#1077;&#1089;&#1090;&#1086;%20-%20%20&#1040;&#1079;&#1073;&#1091;&#1082;&#1072;%20&#1073;&#1077;&#1079;&#1086;&#1087;&#1072;&#1089;&#1085;&#1086;&#1089;&#1090;&#1080;%20_%20&#1057;&#1084;&#1077;&#1096;&#1072;&#1088;&#1080;&#1082;&#1080;%202D.mp4" TargetMode="Externa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030983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Смешарики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 ПДД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88640"/>
            <a:ext cx="8400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детский сад №57 «Радуга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Старооскольского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городского округа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1772816"/>
            <a:ext cx="419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«Интерактивный плакат «БЕ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опасности»</a:t>
            </a:r>
            <a:endParaRPr lang="ru-RU" dirty="0"/>
          </a:p>
        </p:txBody>
      </p:sp>
      <p:pic>
        <p:nvPicPr>
          <p:cNvPr id="9" name="Рисунок 8" descr="i (1)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805264"/>
            <a:ext cx="774603" cy="77460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Рисунок 10" descr="1614551091_107-p-smeshariki-na-belom-fone-11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6886" y="3779626"/>
            <a:ext cx="5107402" cy="2745718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79712" y="3140968"/>
            <a:ext cx="5107402" cy="1080120"/>
          </a:xfrm>
        </p:spPr>
        <p:txBody>
          <a:bodyPr>
            <a:normAutofit fontScale="92500"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Подготовили:</a:t>
            </a:r>
          </a:p>
          <a:p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Карцева А.С., музыкальный руководитель, </a:t>
            </a:r>
          </a:p>
          <a:p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Гришина Г.Н., Захарченко И.Н., воспитатели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Пограничная территория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96752"/>
            <a:ext cx="7151007" cy="5363256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Недетский знак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78750"/>
            <a:ext cx="7200800" cy="5400600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Нетерпеливые водители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3620" y="1196752"/>
            <a:ext cx="7008779" cy="5256584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Некультурные автомобили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358770"/>
            <a:ext cx="6840760" cy="5130570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Самая страшная машина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78750"/>
            <a:ext cx="7272808" cy="5454606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Автомобили специального назначения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78750"/>
            <a:ext cx="7272808" cy="5454606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13792"/>
            <a:ext cx="5976664" cy="1143000"/>
          </a:xfrm>
        </p:spPr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Пешеходная «зебра»</a:t>
            </a:r>
          </a:p>
        </p:txBody>
      </p:sp>
      <p:pic>
        <p:nvPicPr>
          <p:cNvPr id="4" name="Рисунок 3" descr="zebra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857491"/>
            <a:ext cx="2285714" cy="1851429"/>
          </a:xfrm>
          <a:prstGeom prst="rect">
            <a:avLst/>
          </a:prstGeom>
        </p:spPr>
      </p:pic>
      <p:pic>
        <p:nvPicPr>
          <p:cNvPr id="5" name="Содержимое 4" descr="568ff78f56cb6282802a1b452ccd6c.jp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988840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4" descr="568ff78f56cb6282802a1b452ccd6c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112" y="4118198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MKG51KI_E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8935" y="4725144"/>
            <a:ext cx="1688889" cy="1765079"/>
          </a:xfrm>
          <a:prstGeom prst="rect">
            <a:avLst/>
          </a:prstGeom>
        </p:spPr>
      </p:pic>
      <p:pic>
        <p:nvPicPr>
          <p:cNvPr id="9" name="Рисунок 8" descr="220dd2947494 (1)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15" y="5805264"/>
            <a:ext cx="952381" cy="8317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Пешеходная «зебра»</a:t>
            </a:r>
          </a:p>
        </p:txBody>
      </p:sp>
      <p:pic>
        <p:nvPicPr>
          <p:cNvPr id="5" name="Зебры в городе!  -  Азбука безопасности _ Смешарики 2D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62088"/>
            <a:ext cx="7056784" cy="5292588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Пешеходная «зебра»</a:t>
            </a:r>
          </a:p>
        </p:txBody>
      </p:sp>
      <p:pic>
        <p:nvPicPr>
          <p:cNvPr id="5" name="Пешеходная _Зебра_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78750"/>
            <a:ext cx="7128792" cy="5346594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5842992" cy="1143000"/>
          </a:xfrm>
        </p:spPr>
        <p:txBody>
          <a:bodyPr/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 велосипедистов</a:t>
            </a:r>
          </a:p>
        </p:txBody>
      </p:sp>
      <p:pic>
        <p:nvPicPr>
          <p:cNvPr id="7" name="Содержимое 4" descr="568ff78f56cb6282802a1b452ccd6c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132856"/>
            <a:ext cx="2057400" cy="11565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4" descr="568ff78f56cb6282802a1b452ccd6c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212976"/>
            <a:ext cx="2057400" cy="11565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a20acbddbed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04664"/>
            <a:ext cx="1781895" cy="2354859"/>
          </a:xfrm>
          <a:prstGeom prst="rect">
            <a:avLst/>
          </a:prstGeom>
        </p:spPr>
      </p:pic>
      <p:pic>
        <p:nvPicPr>
          <p:cNvPr id="12" name="Рисунок 11" descr="smeshariki-azbuka-bezopasnosti (1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933056"/>
            <a:ext cx="2308865" cy="2637287"/>
          </a:xfrm>
          <a:prstGeom prst="rect">
            <a:avLst/>
          </a:prstGeom>
        </p:spPr>
      </p:pic>
      <p:pic>
        <p:nvPicPr>
          <p:cNvPr id="13" name="Рисунок 12" descr="220dd2947494 (1)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15" y="5805264"/>
            <a:ext cx="952381" cy="831746"/>
          </a:xfrm>
          <a:prstGeom prst="rect">
            <a:avLst/>
          </a:prstGeom>
        </p:spPr>
      </p:pic>
      <p:pic>
        <p:nvPicPr>
          <p:cNvPr id="14" name="Содержимое 4" descr="568ff78f56cb6282802a1b452ccd6c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221088"/>
            <a:ext cx="2057400" cy="11565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Управление</a:t>
            </a:r>
            <a:endParaRPr lang="ru-RU" dirty="0"/>
          </a:p>
        </p:txBody>
      </p:sp>
      <p:pic>
        <p:nvPicPr>
          <p:cNvPr id="4" name="Рисунок 3" descr="220dd2947494 (1)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772816"/>
            <a:ext cx="952381" cy="831746"/>
          </a:xfrm>
          <a:prstGeom prst="rect">
            <a:avLst/>
          </a:prstGeom>
        </p:spPr>
      </p:pic>
      <p:pic>
        <p:nvPicPr>
          <p:cNvPr id="5" name="Рисунок 4" descr="i (1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996952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3275856" y="206084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 вернуться на главную страницу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3284984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- вернуться назад</a:t>
            </a:r>
          </a:p>
        </p:txBody>
      </p:sp>
      <p:pic>
        <p:nvPicPr>
          <p:cNvPr id="8" name="Рисунок 7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805264"/>
            <a:ext cx="774603" cy="77460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 велосипедистов</a:t>
            </a:r>
          </a:p>
        </p:txBody>
      </p:sp>
      <p:pic>
        <p:nvPicPr>
          <p:cNvPr id="4" name="Где кататься_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108082"/>
            <a:ext cx="7128792" cy="5346594"/>
          </a:xfrm>
          <a:prstGeom prst="rect">
            <a:avLst/>
          </a:prstGeom>
        </p:spPr>
      </p:pic>
      <p:pic>
        <p:nvPicPr>
          <p:cNvPr id="5" name="Рисунок 4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 велосипедистов</a:t>
            </a:r>
          </a:p>
        </p:txBody>
      </p:sp>
      <p:pic>
        <p:nvPicPr>
          <p:cNvPr id="4" name="Гонки с препятствиями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91613" y="1124744"/>
            <a:ext cx="7008779" cy="5256584"/>
          </a:xfrm>
          <a:prstGeom prst="rect">
            <a:avLst/>
          </a:prstGeom>
        </p:spPr>
      </p:pic>
      <p:pic>
        <p:nvPicPr>
          <p:cNvPr id="5" name="Рисунок 4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 велосипедистов</a:t>
            </a:r>
            <a:endParaRPr lang="ru-RU" dirty="0"/>
          </a:p>
        </p:txBody>
      </p:sp>
      <p:pic>
        <p:nvPicPr>
          <p:cNvPr id="4" name="Рисунок 3" descr="i (1)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5" name="Кто быстрее_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59631" y="1196752"/>
            <a:ext cx="6866549" cy="5149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050904" cy="1143000"/>
          </a:xfrm>
        </p:spPr>
        <p:txBody>
          <a:bodyPr>
            <a:normAutofit/>
          </a:bodyPr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Дорожные знаки</a:t>
            </a:r>
          </a:p>
        </p:txBody>
      </p:sp>
      <p:pic>
        <p:nvPicPr>
          <p:cNvPr id="4" name="Рисунок 3" descr="26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1815873" cy="1815873"/>
          </a:xfrm>
          <a:prstGeom prst="rect">
            <a:avLst/>
          </a:prstGeom>
        </p:spPr>
      </p:pic>
      <p:pic>
        <p:nvPicPr>
          <p:cNvPr id="5" name="Детский развивающий мультфильм Дорожные знаки для детей(со стихами) Развивающий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1520788"/>
            <a:ext cx="6840760" cy="5130570"/>
          </a:xfrm>
          <a:prstGeom prst="rect">
            <a:avLst/>
          </a:prstGeom>
        </p:spPr>
      </p:pic>
      <p:pic>
        <p:nvPicPr>
          <p:cNvPr id="6" name="Рисунок 5" descr="220dd2947494 (1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15" y="5805264"/>
            <a:ext cx="952381" cy="83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256" y="629816"/>
            <a:ext cx="6131024" cy="1143000"/>
          </a:xfrm>
        </p:spPr>
        <p:txBody>
          <a:bodyPr>
            <a:normAutofit fontScale="90000"/>
          </a:bodyPr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для пассажиров</a:t>
            </a:r>
            <a:endParaRPr lang="ru-RU" dirty="0"/>
          </a:p>
        </p:txBody>
      </p:sp>
      <p:pic>
        <p:nvPicPr>
          <p:cNvPr id="5" name="Рисунок 4" descr="921367fbb3e17aae519119b25afe5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88640"/>
            <a:ext cx="1980191" cy="2450413"/>
          </a:xfrm>
          <a:prstGeom prst="rect">
            <a:avLst/>
          </a:prstGeom>
        </p:spPr>
      </p:pic>
      <p:pic>
        <p:nvPicPr>
          <p:cNvPr id="6" name="Рисунок 5" descr="568ff78f56cb6282802a1b452ccd6c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568ff78f56cb6282802a1b452ccd6c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068960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568ff78f56cb6282802a1b452ccd6c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288" y="4005064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Smesh-007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285249"/>
            <a:ext cx="1945682" cy="2240095"/>
          </a:xfrm>
          <a:prstGeom prst="rect">
            <a:avLst/>
          </a:prstGeom>
        </p:spPr>
      </p:pic>
      <p:pic>
        <p:nvPicPr>
          <p:cNvPr id="10" name="Рисунок 9" descr="220dd2947494 (1)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15" y="5805264"/>
            <a:ext cx="952381" cy="83174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для пассажиров</a:t>
            </a:r>
            <a:endParaRPr lang="ru-RU" dirty="0"/>
          </a:p>
        </p:txBody>
      </p:sp>
      <p:pic>
        <p:nvPicPr>
          <p:cNvPr id="4" name="На остановке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62088"/>
            <a:ext cx="7056784" cy="5292588"/>
          </a:xfrm>
          <a:prstGeom prst="rect">
            <a:avLst/>
          </a:prstGeom>
        </p:spPr>
      </p:pic>
      <p:pic>
        <p:nvPicPr>
          <p:cNvPr id="5" name="Рисунок 4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для пассажиров</a:t>
            </a:r>
            <a:endParaRPr lang="ru-RU" dirty="0"/>
          </a:p>
        </p:txBody>
      </p:sp>
      <p:pic>
        <p:nvPicPr>
          <p:cNvPr id="4" name="В автобусе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62088"/>
            <a:ext cx="7056784" cy="5292588"/>
          </a:xfrm>
          <a:prstGeom prst="rect">
            <a:avLst/>
          </a:prstGeom>
        </p:spPr>
      </p:pic>
      <p:pic>
        <p:nvPicPr>
          <p:cNvPr id="5" name="Рисунок 4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для пассажиров</a:t>
            </a:r>
            <a:endParaRPr lang="ru-RU" dirty="0"/>
          </a:p>
        </p:txBody>
      </p:sp>
      <p:pic>
        <p:nvPicPr>
          <p:cNvPr id="4" name="Пристегните ремни - Азбука безопасности_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21391" y="1162088"/>
            <a:ext cx="7151008" cy="5363256"/>
          </a:xfrm>
          <a:prstGeom prst="rect">
            <a:avLst/>
          </a:prstGeom>
        </p:spPr>
      </p:pic>
      <p:pic>
        <p:nvPicPr>
          <p:cNvPr id="5" name="Рисунок 4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87625436_66339086.jpe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140968"/>
            <a:ext cx="1828800" cy="1293876"/>
          </a:xfrm>
          <a:prstGeom prst="rect">
            <a:avLst/>
          </a:prstGeom>
        </p:spPr>
      </p:pic>
      <p:pic>
        <p:nvPicPr>
          <p:cNvPr id="7" name="Рисунок 6" descr="multfilmy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80728"/>
            <a:ext cx="2246259" cy="1761504"/>
          </a:xfrm>
          <a:prstGeom prst="rect">
            <a:avLst/>
          </a:prstGeom>
        </p:spPr>
      </p:pic>
      <p:pic>
        <p:nvPicPr>
          <p:cNvPr id="8" name="Рисунок 7" descr="zebra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286" y="4797152"/>
            <a:ext cx="2285714" cy="1851429"/>
          </a:xfrm>
          <a:prstGeom prst="rect">
            <a:avLst/>
          </a:prstGeom>
        </p:spPr>
      </p:pic>
      <p:pic>
        <p:nvPicPr>
          <p:cNvPr id="9" name="Рисунок 8" descr="a20acbddbede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345" y="4458517"/>
            <a:ext cx="1781895" cy="2354859"/>
          </a:xfrm>
          <a:prstGeom prst="rect">
            <a:avLst/>
          </a:prstGeom>
        </p:spPr>
      </p:pic>
      <p:pic>
        <p:nvPicPr>
          <p:cNvPr id="11" name="Рисунок 10" descr="2630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08455" y="2852936"/>
            <a:ext cx="1815873" cy="1815873"/>
          </a:xfrm>
          <a:prstGeom prst="rect">
            <a:avLst/>
          </a:prstGeom>
        </p:spPr>
      </p:pic>
      <p:pic>
        <p:nvPicPr>
          <p:cNvPr id="12" name="Рисунок 11" descr="921367fbb3e17aae519119b25afe50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297" y="620688"/>
            <a:ext cx="1980191" cy="2450413"/>
          </a:xfrm>
          <a:prstGeom prst="rect">
            <a:avLst/>
          </a:prstGeom>
        </p:spPr>
      </p:pic>
      <p:pic>
        <p:nvPicPr>
          <p:cNvPr id="15" name="Рисунок 14" descr="Logo_Smeshariki_CGI_3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4624"/>
            <a:ext cx="3082540" cy="148254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52753" y="836712"/>
            <a:ext cx="8311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337160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>
                <a:ln>
                  <a:solidFill>
                    <a:srgbClr val="00B0F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abriola" pitchFamily="82" charset="0"/>
              </a:rPr>
              <a:t>о правилах </a:t>
            </a:r>
            <a:r>
              <a:rPr lang="ru-RU" sz="3200" b="1" cap="all" spc="0" dirty="0">
                <a:ln>
                  <a:solidFill>
                    <a:srgbClr val="00B0F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abriola" pitchFamily="82" charset="0"/>
              </a:rPr>
              <a:t>дорожного</a:t>
            </a:r>
            <a:r>
              <a:rPr lang="ru-RU" sz="2400" b="1" cap="all" spc="0" dirty="0">
                <a:ln>
                  <a:solidFill>
                    <a:srgbClr val="00B0F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abriola" pitchFamily="82" charset="0"/>
              </a:rPr>
              <a:t> движения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ltfilmy (1)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982" y="596473"/>
            <a:ext cx="2326482" cy="1824415"/>
          </a:xfrm>
        </p:spPr>
      </p:pic>
      <p:pic>
        <p:nvPicPr>
          <p:cNvPr id="5" name="Рисунок 4" descr="568ff78f56cb6282802a1b452ccd6c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4904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568ff78f56cb6282802a1b452ccd6c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952" y="3140968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568ff78f56cb6282802a1b452ccd6c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288" y="3830166"/>
            <a:ext cx="2743200" cy="1543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Smesh-001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37112"/>
            <a:ext cx="2242412" cy="2176092"/>
          </a:xfrm>
          <a:prstGeom prst="rect">
            <a:avLst/>
          </a:prstGeom>
        </p:spPr>
      </p:pic>
      <p:pic>
        <p:nvPicPr>
          <p:cNvPr id="12" name="Рисунок 11" descr="a54e401ea159346b85da81edc840bc74--разговор_html_2f8d4d1aba481b5b (1)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334" y="404664"/>
            <a:ext cx="5942858" cy="1663492"/>
          </a:xfrm>
          <a:prstGeom prst="rect">
            <a:avLst/>
          </a:prstGeom>
        </p:spPr>
      </p:pic>
      <p:pic>
        <p:nvPicPr>
          <p:cNvPr id="14" name="Рисунок 13" descr="220dd2947494 (1)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376" y="5661248"/>
            <a:ext cx="952381" cy="8317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ветофор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700808"/>
            <a:ext cx="6624736" cy="4968552"/>
          </a:xfrm>
          <a:prstGeom prst="rect">
            <a:avLst/>
          </a:prstGeom>
        </p:spPr>
      </p:pic>
      <p:pic>
        <p:nvPicPr>
          <p:cNvPr id="6" name="Рисунок 5" descr="a54e401ea159346b85da81edc840bc74--разговор_html_2f8d4d1aba481b5b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37316"/>
            <a:ext cx="5942858" cy="1663492"/>
          </a:xfrm>
          <a:prstGeom prst="rect">
            <a:avLst/>
          </a:prstGeom>
        </p:spPr>
      </p:pic>
      <p:pic>
        <p:nvPicPr>
          <p:cNvPr id="7" name="Рисунок 6" descr="i (1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54e401ea159346b85da81edc840bc74--разговор_html_2f8d4d1aba481b5b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7316"/>
            <a:ext cx="5942858" cy="1663492"/>
          </a:xfrm>
          <a:prstGeom prst="rect">
            <a:avLst/>
          </a:prstGeom>
        </p:spPr>
      </p:pic>
      <p:pic>
        <p:nvPicPr>
          <p:cNvPr id="5" name="Гармония светофора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03649" y="1700808"/>
            <a:ext cx="6624735" cy="4968551"/>
          </a:xfrm>
          <a:prstGeom prst="rect">
            <a:avLst/>
          </a:prstGeom>
        </p:spPr>
      </p:pic>
      <p:pic>
        <p:nvPicPr>
          <p:cNvPr id="6" name="Рисунок 5" descr="i (1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54e401ea159346b85da81edc840bc74--разговор_html_2f8d4d1aba481b5b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1470" y="44624"/>
            <a:ext cx="5942858" cy="1663492"/>
          </a:xfrm>
          <a:prstGeom prst="rect">
            <a:avLst/>
          </a:prstGeom>
        </p:spPr>
      </p:pic>
      <p:pic>
        <p:nvPicPr>
          <p:cNvPr id="5" name="Мигающие человечки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971" y="1700808"/>
            <a:ext cx="6696405" cy="5022304"/>
          </a:xfrm>
          <a:prstGeom prst="rect">
            <a:avLst/>
          </a:prstGeom>
        </p:spPr>
      </p:pic>
      <p:pic>
        <p:nvPicPr>
          <p:cNvPr id="6" name="Рисунок 5" descr="i (1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4978896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4" name="Содержимое 3" descr="1587625436_66339086.jpe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88640"/>
            <a:ext cx="3657600" cy="2587752"/>
          </a:xfrm>
          <a:prstGeom prst="rect">
            <a:avLst/>
          </a:prstGeom>
        </p:spPr>
      </p:pic>
      <p:pic>
        <p:nvPicPr>
          <p:cNvPr id="5" name="Рисунок 4" descr="568ff78f56cb6282802a1b452ccd6c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16832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568ff78f56cb6282802a1b452ccd6c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916832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568ff78f56cb6282802a1b452ccd6c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429000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568ff78f56cb6282802a1b452ccd6c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5013176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568ff78f56cb6282802a1b452ccd6c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429000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568ff78f56cb6282802a1b452ccd6c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013176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 descr="568ff78f56cb6282802a1b452ccd6c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429000"/>
            <a:ext cx="1828800" cy="102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f051b6c6a1fb764b73c99d00357c152267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97" y="4653136"/>
            <a:ext cx="2210695" cy="2120856"/>
          </a:xfrm>
          <a:prstGeom prst="rect">
            <a:avLst/>
          </a:prstGeom>
        </p:spPr>
      </p:pic>
      <p:pic>
        <p:nvPicPr>
          <p:cNvPr id="13" name="Рисунок 12" descr="220dd2947494 (1)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15" y="5805264"/>
            <a:ext cx="952381" cy="8317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Пешеходные правила</a:t>
            </a:r>
          </a:p>
        </p:txBody>
      </p:sp>
      <p:pic>
        <p:nvPicPr>
          <p:cNvPr id="5" name="Безопасное место -  Азбука безопасности _ Смешарики 2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268760"/>
            <a:ext cx="7008779" cy="5256584"/>
          </a:xfrm>
          <a:prstGeom prst="rect">
            <a:avLst/>
          </a:prstGeom>
        </p:spPr>
      </p:pic>
      <p:pic>
        <p:nvPicPr>
          <p:cNvPr id="6" name="Рисунок 5" descr="i (1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97" y="5805264"/>
            <a:ext cx="774603" cy="7746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109</Words>
  <Application>Microsoft Office PowerPoint</Application>
  <PresentationFormat>Экран (4:3)</PresentationFormat>
  <Paragraphs>31</Paragraphs>
  <Slides>27</Slides>
  <Notes>0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Gabriola</vt:lpstr>
      <vt:lpstr>Тема Office</vt:lpstr>
      <vt:lpstr>Смешарики о ПДД</vt:lpstr>
      <vt:lpstr>Управление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Пешеходные правила</vt:lpstr>
      <vt:lpstr>Пешеходные правила</vt:lpstr>
      <vt:lpstr>Пешеходные правила</vt:lpstr>
      <vt:lpstr>Пешеходные правила</vt:lpstr>
      <vt:lpstr>Пешеходные правила</vt:lpstr>
      <vt:lpstr>Пешеходные правила</vt:lpstr>
      <vt:lpstr>Пешеходные правила</vt:lpstr>
      <vt:lpstr>Пешеходные правила</vt:lpstr>
      <vt:lpstr>Пешеходная «зебра»</vt:lpstr>
      <vt:lpstr>Пешеходная «зебра»</vt:lpstr>
      <vt:lpstr>Пешеходная «зебра»</vt:lpstr>
      <vt:lpstr>Для велосипедистов</vt:lpstr>
      <vt:lpstr>Для велосипедистов</vt:lpstr>
      <vt:lpstr>Для велосипедистов</vt:lpstr>
      <vt:lpstr>Для велосипедистов</vt:lpstr>
      <vt:lpstr>Дорожные знаки</vt:lpstr>
      <vt:lpstr>Правила для пассажиров</vt:lpstr>
      <vt:lpstr>Правила для пассажиров</vt:lpstr>
      <vt:lpstr>Правила для пассажиров</vt:lpstr>
      <vt:lpstr>Правила для пассажиров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Смешарики о ПДД</dc:title>
  <dc:creator>Саша</dc:creator>
  <cp:lastModifiedBy>Александра Карцева</cp:lastModifiedBy>
  <cp:revision>30</cp:revision>
  <dcterms:created xsi:type="dcterms:W3CDTF">2022-11-13T12:26:03Z</dcterms:created>
  <dcterms:modified xsi:type="dcterms:W3CDTF">2023-09-10T10:33:59Z</dcterms:modified>
</cp:coreProperties>
</file>