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83786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4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410"/>
    <a:srgbClr val="EEE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106" d="100"/>
          <a:sy n="106" d="100"/>
        </p:scale>
        <p:origin x="1242" y="-186"/>
      </p:cViewPr>
      <p:guideLst>
        <p:guide orient="horz" pos="2160"/>
        <p:guide pos="34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40" y="2130426"/>
            <a:ext cx="921218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680" y="3886200"/>
            <a:ext cx="758650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499" y="294556"/>
            <a:ext cx="7386802" cy="5791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57451" y="274639"/>
            <a:ext cx="243851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1893" y="274639"/>
            <a:ext cx="713492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701" y="6021288"/>
            <a:ext cx="3960440" cy="115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116" y="4406901"/>
            <a:ext cx="921218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6116" y="2906713"/>
            <a:ext cx="921218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8771" y="6165304"/>
            <a:ext cx="3276550" cy="95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1893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9247" y="1600201"/>
            <a:ext cx="47867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535113"/>
            <a:ext cx="478860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893" y="2174875"/>
            <a:ext cx="478860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5484" y="1535113"/>
            <a:ext cx="47904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5484" y="2174875"/>
            <a:ext cx="479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4" y="273050"/>
            <a:ext cx="356558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7304" y="273051"/>
            <a:ext cx="6058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1894" y="1435101"/>
            <a:ext cx="356558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297" y="4800600"/>
            <a:ext cx="650271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24297" y="612775"/>
            <a:ext cx="650271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4297" y="5367338"/>
            <a:ext cx="650271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5235" y="260648"/>
            <a:ext cx="238125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5843875"/>
            <a:ext cx="1026443" cy="101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3" y="274638"/>
            <a:ext cx="975407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893" y="1600201"/>
            <a:ext cx="97540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1893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702937" y="6356351"/>
            <a:ext cx="3431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67135" y="6356351"/>
            <a:ext cx="2528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10837863" cy="685800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10837863" cy="6858000"/>
          </a:xfrm>
          <a:prstGeom prst="frame">
            <a:avLst>
              <a:gd name="adj1" fmla="val 3796"/>
            </a:avLst>
          </a:prstGeom>
          <a:solidFill>
            <a:srgbClr val="00B0F0">
              <a:alpha val="31000"/>
            </a:srgbClr>
          </a:solidFill>
          <a:scene3d>
            <a:camera prst="orthographicFront"/>
            <a:lightRig rig="threePt" dir="t"/>
          </a:scene3d>
          <a:sp3d prstMaterial="softEdge"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270" y="-18752"/>
            <a:ext cx="522430" cy="516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97261">
            <a:off x="-101967" y="5236128"/>
            <a:ext cx="523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323904" y="1474290"/>
            <a:ext cx="738187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 userDrawn="1"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965913">
            <a:off x="9435985" y="5915659"/>
            <a:ext cx="1429816" cy="1217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33.png"/><Relationship Id="rId3" Type="http://schemas.microsoft.com/office/2007/relationships/media" Target="../media/media2.mp3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7.jpeg"/><Relationship Id="rId4" Type="http://schemas.openxmlformats.org/officeDocument/2006/relationships/audio" Target="../media/media2.mp3"/><Relationship Id="rId9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microsoft.com/office/2007/relationships/media" Target="../media/media2.mp3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6.png"/><Relationship Id="rId4" Type="http://schemas.openxmlformats.org/officeDocument/2006/relationships/audio" Target="../media/media2.mp3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microsoft.com/office/2007/relationships/media" Target="../media/media2.mp3"/><Relationship Id="rId7" Type="http://schemas.openxmlformats.org/officeDocument/2006/relationships/image" Target="../media/image30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9.jpe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3.png"/><Relationship Id="rId4" Type="http://schemas.openxmlformats.org/officeDocument/2006/relationships/audio" Target="../media/media2.mp3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microsoft.com/office/2007/relationships/media" Target="../media/media2.mp3"/><Relationship Id="rId7" Type="http://schemas.openxmlformats.org/officeDocument/2006/relationships/image" Target="../media/image3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4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3.png"/><Relationship Id="rId4" Type="http://schemas.openxmlformats.org/officeDocument/2006/relationships/audio" Target="../media/media2.mp3"/><Relationship Id="rId9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86683" y="2636912"/>
            <a:ext cx="468052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Интерактивная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логопедическая игра 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«Занимательное лето»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35155" y="4581128"/>
            <a:ext cx="30426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>
              <a:lnSpc>
                <a:spcPct val="1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>
              <a:lnSpc>
                <a:spcPct val="1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Ворожцова А. И., </a:t>
            </a:r>
          </a:p>
          <a:p>
            <a:pPr algn="r">
              <a:lnSpc>
                <a:spcPct val="1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МАДОУ №51 </a:t>
            </a:r>
          </a:p>
          <a:p>
            <a:pPr algn="r">
              <a:lnSpc>
                <a:spcPct val="1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Ленинск-Кузнецкий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4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387" y="404664"/>
            <a:ext cx="541655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мостик разноцветный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увидим каждым летом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речку, через лес?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Повисел он и … исчез!</a:t>
            </a:r>
          </a:p>
        </p:txBody>
      </p:sp>
      <p:pic>
        <p:nvPicPr>
          <p:cNvPr id="2050" name="Picture 2" descr="https://gas-kvas.com/uploads/posts/2023-02/1676743068_gas-kvas-com-p-raduga-risunok-v-detskom-sadu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95" y="2019177"/>
            <a:ext cx="2952328" cy="166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5065" y="346737"/>
            <a:ext cx="541655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Шевелились у цветка </a:t>
            </a:r>
          </a:p>
          <a:p>
            <a:pPr algn="ctr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четыре лепестка. </a:t>
            </a:r>
          </a:p>
          <a:p>
            <a:pPr algn="ctr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сорвать его хотел,</a:t>
            </a:r>
          </a:p>
          <a:p>
            <a:pPr algn="ctr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А он вспорхнул и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улетел.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bookprose.ru/pictures/audio_cd_covers/10152803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7243" y="1916398"/>
            <a:ext cx="2102874" cy="170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0379" y="3952240"/>
            <a:ext cx="541655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Золотое решето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Черных домиков полно.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8" name="Picture 10" descr="https://gas-kvas.com/uploads/posts/2023-01/1673502369_gas-kvas-com-p-detskii-risunok-podsolnukh-5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0739" y="3568390"/>
            <a:ext cx="2176190" cy="279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866929" y="3621478"/>
            <a:ext cx="541655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зверь, не птица,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Носок как спица.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Летит - пищит,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Сядет - молчит.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0" name="Picture 12" descr="https://gas-kvas.com/uploads/posts/2023-02/1676446701_gas-kvas-com-p-komarik-risunok-detskii-1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4261" y="4653136"/>
            <a:ext cx="2636908" cy="152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75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884" y="399757"/>
            <a:ext cx="9754077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«Какие подарки принесло людям лето?»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Детям предлагается 4 картинки, для проверки правильности выбора нажмите на нужное изображение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p-s.ru/wallpapers/1/18/552868133212354/yagody-klubnika-chernika-kryzhovnik-na-belom-fone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897" y="2021679"/>
            <a:ext cx="2893276" cy="180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main-cdn.sbermegamarket.ru/big2/hlr-system/1725198414/100023966488b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714" y="2060848"/>
            <a:ext cx="2386737" cy="168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gas-kvas.com/uploads/posts/2023-01/1673472612_gas-kvas-com-p-snezhinki-detskii-risunok-3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8992" y="1890738"/>
            <a:ext cx="1780928" cy="202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.pinimg.com/736x/58/b8/29/58b829a6ee3d48779754ac279f69e316--art-careers-food-clipart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0468" y="4040737"/>
            <a:ext cx="2191383" cy="195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sun9-56.userapi.com/NOut_Ivuq826sSXPwzV2nY7LxziNf64s9aHeIA/2tHE7vwVxwc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542" y="4079261"/>
            <a:ext cx="1862241" cy="186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sun6-22.userapi.com/s/v1/if1/kYIW6dk3IydD1u5hnKKVHeSQUxx55iWsEhWSrD0IxKikNfW7EFFCrt7MZr8Im_rMmRyEDpcu.jpg?size=2079x2079&amp;quality=96&amp;crop=232,81,2079,2079&amp;ava=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7083" y="4021670"/>
            <a:ext cx="1994727" cy="199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gas-kvas.com/uploads/posts/2023-03/1678142765_gas-kvas-com-p-krasivie-novogodnie-risunki-v-detskii-sad-12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6441" y="4112867"/>
            <a:ext cx="1973032" cy="183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д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666403" y="2060848"/>
            <a:ext cx="609600" cy="609600"/>
          </a:xfrm>
          <a:prstGeom prst="rect">
            <a:avLst/>
          </a:prstGeom>
        </p:spPr>
      </p:pic>
      <p:pic>
        <p:nvPicPr>
          <p:cNvPr id="4" name="д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4629685" y="2033416"/>
            <a:ext cx="609600" cy="609600"/>
          </a:xfrm>
          <a:prstGeom prst="rect">
            <a:avLst/>
          </a:prstGeom>
        </p:spPr>
      </p:pic>
      <p:pic>
        <p:nvPicPr>
          <p:cNvPr id="5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8459856" y="1890738"/>
            <a:ext cx="609600" cy="609600"/>
          </a:xfrm>
          <a:prstGeom prst="rect">
            <a:avLst/>
          </a:prstGeom>
        </p:spPr>
      </p:pic>
      <p:pic>
        <p:nvPicPr>
          <p:cNvPr id="6" name="д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662191" y="4103723"/>
            <a:ext cx="609600" cy="609600"/>
          </a:xfrm>
          <a:prstGeom prst="rect">
            <a:avLst/>
          </a:prstGeom>
        </p:spPr>
      </p:pic>
      <p:pic>
        <p:nvPicPr>
          <p:cNvPr id="7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2963268" y="4122011"/>
            <a:ext cx="609600" cy="609600"/>
          </a:xfrm>
          <a:prstGeom prst="rect">
            <a:avLst/>
          </a:prstGeom>
        </p:spPr>
      </p:pic>
      <p:pic>
        <p:nvPicPr>
          <p:cNvPr id="8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5922987" y="4030814"/>
            <a:ext cx="609600" cy="609600"/>
          </a:xfrm>
          <a:prstGeom prst="rect">
            <a:avLst/>
          </a:prstGeom>
        </p:spPr>
      </p:pic>
      <p:pic>
        <p:nvPicPr>
          <p:cNvPr id="9" name="д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8459856" y="403995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9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5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8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05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05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28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387" y="2492896"/>
            <a:ext cx="9754077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33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66403" y="836712"/>
            <a:ext cx="9212184" cy="432048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игры: формирование лексико-грамматических представлений на основе лексической темы «Лето».</a:t>
            </a:r>
          </a:p>
          <a:p>
            <a:pPr>
              <a:lnSpc>
                <a:spcPct val="120000"/>
              </a:lnSpc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lnSpc>
                <a:spcPct val="120000"/>
              </a:lnSpc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Образовательные: активизация словаря по теме «Лето». Совершенствование навыков звукового и слогово­го анализа и синтеза. Совершенствование грамматического строя речи. </a:t>
            </a:r>
          </a:p>
          <a:p>
            <a:pPr>
              <a:lnSpc>
                <a:spcPct val="120000"/>
              </a:lnSpc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Развивающие: развитие связной речи, мышления, фонематического восприятия, зрительного внимания, творческого воображения, общей моторики и координации речи с движением. </a:t>
            </a:r>
          </a:p>
          <a:p>
            <a:pPr>
              <a:lnSpc>
                <a:spcPct val="120000"/>
              </a:lnSpc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Воспитательные: формирование взаимопонимания, доброжелательности, самостоятельности, инициативности, ответственности. 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02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«Назови ласково»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8451" y="1196752"/>
            <a:ext cx="9125511" cy="79208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Детям предлагается назвать предмет в уменьшительно-ласкательной форме, картинка открывается при нажатии на пустое поле.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coolsen.ru/wp-content/uploads/2021/11/117-20211109_125630-2048x2007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371" y="2492896"/>
            <a:ext cx="2391715" cy="3362930"/>
          </a:xfrm>
          <a:prstGeom prst="rect">
            <a:avLst/>
          </a:prstGeom>
          <a:noFill/>
        </p:spPr>
      </p:pic>
      <p:pic>
        <p:nvPicPr>
          <p:cNvPr id="2052" name="Picture 4" descr="https://coolsen.ru/wp-content/uploads/2021/11/117-20211109_125630-2048x200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8651" y="3933056"/>
            <a:ext cx="1913420" cy="1875114"/>
          </a:xfrm>
          <a:prstGeom prst="rect">
            <a:avLst/>
          </a:prstGeom>
          <a:noFill/>
        </p:spPr>
      </p:pic>
      <p:pic>
        <p:nvPicPr>
          <p:cNvPr id="2054" name="Picture 6" descr="https://avatars.mds.yandex.net/i?id=290be7beb5888ca15b78bf6fe047e9c7da5300a7-9678040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8891" y="2492896"/>
            <a:ext cx="3384376" cy="3384376"/>
          </a:xfrm>
          <a:prstGeom prst="rect">
            <a:avLst/>
          </a:prstGeom>
          <a:noFill/>
        </p:spPr>
      </p:pic>
      <p:pic>
        <p:nvPicPr>
          <p:cNvPr id="2056" name="Picture 8" descr="https://avatars.mds.yandex.net/i?id=290be7beb5888ca15b78bf6fe047e9c7da5300a7-9678040-images-thumbs&amp;n=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7283" y="3789040"/>
            <a:ext cx="1876303" cy="19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753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as-kvas.com/uploads/posts/2023-01/1673474831_gas-kvas-com-p-pchela-detskii-risunok-1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63" y="332656"/>
            <a:ext cx="3240360" cy="3240360"/>
          </a:xfrm>
          <a:prstGeom prst="rect">
            <a:avLst/>
          </a:prstGeom>
          <a:noFill/>
        </p:spPr>
      </p:pic>
      <p:pic>
        <p:nvPicPr>
          <p:cNvPr id="1028" name="Picture 4" descr="https://gas-kvas.com/uploads/posts/2023-01/1673474831_gas-kvas-com-p-pchela-detskii-risunok-1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0739" y="1196752"/>
            <a:ext cx="2088232" cy="2088232"/>
          </a:xfrm>
          <a:prstGeom prst="rect">
            <a:avLst/>
          </a:prstGeom>
          <a:noFill/>
        </p:spPr>
      </p:pic>
      <p:pic>
        <p:nvPicPr>
          <p:cNvPr id="1030" name="Picture 6" descr="https://flomaster.club/uploads/posts/2022-12/1672237711_flomaster-club-p-tsvetok-risunok-dlya-detei-pinterest-39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r="17857" b="3572"/>
          <a:stretch>
            <a:fillRect/>
          </a:stretch>
        </p:blipFill>
        <p:spPr bwMode="auto">
          <a:xfrm>
            <a:off x="5634955" y="260648"/>
            <a:ext cx="2808312" cy="3888432"/>
          </a:xfrm>
          <a:prstGeom prst="rect">
            <a:avLst/>
          </a:prstGeom>
          <a:noFill/>
        </p:spPr>
      </p:pic>
      <p:pic>
        <p:nvPicPr>
          <p:cNvPr id="1032" name="Picture 8" descr="https://flomaster.club/uploads/posts/2022-12/1672237711_flomaster-club-p-tsvetok-risunok-dlya-detei-pinterest-39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60" r="15620"/>
          <a:stretch>
            <a:fillRect/>
          </a:stretch>
        </p:blipFill>
        <p:spPr bwMode="auto">
          <a:xfrm>
            <a:off x="8515275" y="1196752"/>
            <a:ext cx="1799585" cy="2592288"/>
          </a:xfrm>
          <a:prstGeom prst="rect">
            <a:avLst/>
          </a:prstGeom>
          <a:noFill/>
        </p:spPr>
      </p:pic>
      <p:pic>
        <p:nvPicPr>
          <p:cNvPr id="1034" name="Picture 10" descr="http://shutniks.com/wp-content/uploads/2019/12/risunok_klubniki_27_0714140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587" y="3717032"/>
            <a:ext cx="3359512" cy="2530991"/>
          </a:xfrm>
          <a:prstGeom prst="rect">
            <a:avLst/>
          </a:prstGeom>
          <a:noFill/>
        </p:spPr>
      </p:pic>
      <p:pic>
        <p:nvPicPr>
          <p:cNvPr id="1036" name="Picture 12" descr="http://shutniks.com/wp-content/uploads/2019/12/risunok_klubniki_27_0714140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9051" y="4293096"/>
            <a:ext cx="2160239" cy="18622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919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41893" y="274638"/>
            <a:ext cx="9754077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Пальчиковая игра «Что такое лето?»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cf2.ppt-online.org/files2/slide/n/NlZKYMFoU4SgcfyRhLVbdT0w6OQAqxDaWJnH5t/slide-10.jpg"/>
          <p:cNvPicPr>
            <a:picLocks noChangeAspect="1" noChangeArrowheads="1"/>
          </p:cNvPicPr>
          <p:nvPr/>
        </p:nvPicPr>
        <p:blipFill>
          <a:blip r:embed="rId2" cstate="print"/>
          <a:srcRect l="8560" t="18571" r="6907" b="20000"/>
          <a:stretch>
            <a:fillRect/>
          </a:stretch>
        </p:blipFill>
        <p:spPr bwMode="auto">
          <a:xfrm>
            <a:off x="1193905" y="1448324"/>
            <a:ext cx="8401490" cy="45729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93" y="274638"/>
            <a:ext cx="9754077" cy="193022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«Четвертый лишний»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Детям предлагается 4 картинки, для проверки правильности выбора нажмите на нужное изображение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gas-kvas.com/uploads/posts/2023-01/1673479694_gas-kvas-com-p-detskii-risunok-velosiped-1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68" r="6123" b="7549"/>
          <a:stretch>
            <a:fillRect/>
          </a:stretch>
        </p:blipFill>
        <p:spPr bwMode="auto">
          <a:xfrm>
            <a:off x="450379" y="2132856"/>
            <a:ext cx="2387986" cy="2232248"/>
          </a:xfrm>
          <a:prstGeom prst="rect">
            <a:avLst/>
          </a:prstGeom>
          <a:noFill/>
        </p:spPr>
      </p:pic>
      <p:pic>
        <p:nvPicPr>
          <p:cNvPr id="18436" name="Picture 4" descr="https://avatars.mds.yandex.net/i?id=d0d479abd47ee09d00460477704182ca4f65622d-9709264-images-thumbs&amp;n=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8651" y="4005064"/>
            <a:ext cx="2448272" cy="2455948"/>
          </a:xfrm>
          <a:prstGeom prst="rect">
            <a:avLst/>
          </a:prstGeom>
          <a:noFill/>
        </p:spPr>
      </p:pic>
      <p:pic>
        <p:nvPicPr>
          <p:cNvPr id="18438" name="Picture 6" descr="https://sun9-70.userapi.com/impg/6xDFQHz8JUJ31DQdkUoRS2uWfi8gq4WGyBA95w/pfKlPqkh8hQ.jpg?size=1000x953&amp;quality=95&amp;sign=9d1d7cd61ef7862606c4aa371a885fb3&amp;c_uniq_tag=ciaxiBitacth7m6HzQUFozgaq2UXoSTmhv4PvEzqRzc&amp;type=album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947" y="2132856"/>
            <a:ext cx="2342336" cy="2232247"/>
          </a:xfrm>
          <a:prstGeom prst="rect">
            <a:avLst/>
          </a:prstGeom>
          <a:noFill/>
        </p:spPr>
      </p:pic>
      <p:sp>
        <p:nvSpPr>
          <p:cNvPr id="18442" name="AutoShape 10" descr="https://img.freepik.com/premium-vector/bucket-and-spade-sand-in-blue-bucket-with-yellow-handle-red-shovel-colorful-plastic-kid-toy-summer-icon-flat-illustration-isolated-on-white-background_257455-1038.jpg?size=626&amp;ext=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4" name="AutoShape 12" descr="https://img.freepik.com/premium-vector/bucket-and-spade-sand-in-blue-bucket-with-yellow-handle-red-shovel-colorful-plastic-kid-toy-summer-icon-flat-illustration-isolated-on-white-background_257455-1038.jpg?size=626&amp;ext=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6" name="AutoShape 14" descr="https://img.freepik.com/premium-vector/bucket-and-spade-sand-in-blue-bucket-with-yellow-handle-red-shovel-colorful-plastic-kid-toy-summer-icon-flat-illustration-isolated-on-white-background_257455-1038.jpg?size=626&amp;ext=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8" name="Picture 16" descr="https://e7.pngegg.com/pngimages/251/192/png-clipart-beach-sea-drawing-ucket-beach-ucket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7203" y="4437112"/>
            <a:ext cx="2376264" cy="2001343"/>
          </a:xfrm>
          <a:prstGeom prst="rect">
            <a:avLst/>
          </a:prstGeom>
          <a:noFill/>
        </p:spPr>
      </p:pic>
      <p:pic>
        <p:nvPicPr>
          <p:cNvPr id="3" name="д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6283027" y="2096279"/>
            <a:ext cx="432048" cy="432048"/>
          </a:xfrm>
          <a:prstGeom prst="rect">
            <a:avLst/>
          </a:prstGeom>
        </p:spPr>
      </p:pic>
      <p:pic>
        <p:nvPicPr>
          <p:cNvPr id="4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738411" y="2204864"/>
            <a:ext cx="432048" cy="432048"/>
          </a:xfrm>
          <a:prstGeom prst="rect">
            <a:avLst/>
          </a:prstGeom>
        </p:spPr>
      </p:pic>
      <p:pic>
        <p:nvPicPr>
          <p:cNvPr id="5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4721686" y="4005064"/>
            <a:ext cx="504056" cy="504056"/>
          </a:xfrm>
          <a:prstGeom prst="rect">
            <a:avLst/>
          </a:prstGeom>
        </p:spPr>
      </p:pic>
      <p:pic>
        <p:nvPicPr>
          <p:cNvPr id="6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>
            <a:off x="7905283" y="4427968"/>
            <a:ext cx="465976" cy="4659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5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5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05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.znanio.ru/8c0997/82/76/adbc4c33fc6c5da68a5cf025173255640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403" y="548680"/>
            <a:ext cx="2630490" cy="2448272"/>
          </a:xfrm>
          <a:prstGeom prst="rect">
            <a:avLst/>
          </a:prstGeom>
          <a:noFill/>
        </p:spPr>
      </p:pic>
      <p:pic>
        <p:nvPicPr>
          <p:cNvPr id="19460" name="Picture 4" descr="https://avatars.mds.yandex.net/i?id=3e550c9eec2a068a8046a735288a77fa8b6b6b97-7629177-images-thumbs&amp;n=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0579" y="3573016"/>
            <a:ext cx="2379639" cy="2598924"/>
          </a:xfrm>
          <a:prstGeom prst="rect">
            <a:avLst/>
          </a:prstGeom>
          <a:noFill/>
        </p:spPr>
      </p:pic>
      <p:pic>
        <p:nvPicPr>
          <p:cNvPr id="19462" name="Picture 6" descr="https://diamondelectric.ru/images/428/427271/sarafan_bonprix_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843" y="404664"/>
            <a:ext cx="3240360" cy="3240360"/>
          </a:xfrm>
          <a:prstGeom prst="rect">
            <a:avLst/>
          </a:prstGeom>
          <a:noFill/>
        </p:spPr>
      </p:pic>
      <p:pic>
        <p:nvPicPr>
          <p:cNvPr id="19466" name="Picture 10" descr="https://gas-kvas.com/uploads/posts/2023-01/1673516636_gas-kvas-com-p-kurtka-detskii-risunok-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7083" y="3501008"/>
            <a:ext cx="3146082" cy="2532596"/>
          </a:xfrm>
          <a:prstGeom prst="rect">
            <a:avLst/>
          </a:prstGeom>
          <a:noFill/>
        </p:spPr>
      </p:pic>
      <p:pic>
        <p:nvPicPr>
          <p:cNvPr id="2" name="д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4770859" y="404664"/>
            <a:ext cx="609600" cy="609600"/>
          </a:xfrm>
          <a:prstGeom prst="rect">
            <a:avLst/>
          </a:prstGeom>
        </p:spPr>
      </p:pic>
      <p:pic>
        <p:nvPicPr>
          <p:cNvPr id="3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738411" y="548680"/>
            <a:ext cx="609600" cy="609600"/>
          </a:xfrm>
          <a:prstGeom prst="rect">
            <a:avLst/>
          </a:prstGeom>
        </p:spPr>
      </p:pic>
      <p:pic>
        <p:nvPicPr>
          <p:cNvPr id="4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6859091" y="3571872"/>
            <a:ext cx="609600" cy="609600"/>
          </a:xfrm>
          <a:prstGeom prst="rect">
            <a:avLst/>
          </a:prstGeom>
        </p:spPr>
      </p:pic>
      <p:pic>
        <p:nvPicPr>
          <p:cNvPr id="5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2241210" y="357072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5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5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05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s://i.pinimg.com/originals/31/a3/08/31a308ae756ac127bbcdc2262fbaa352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3808429" cy="3208011"/>
          </a:xfrm>
          <a:prstGeom prst="rect">
            <a:avLst/>
          </a:prstGeom>
          <a:noFill/>
        </p:spPr>
      </p:pic>
      <p:pic>
        <p:nvPicPr>
          <p:cNvPr id="1026" name="Picture 2" descr="https://img-fotki.yandex.ru/get/15539/200418627.85/0_121282_b1c35b0b_orig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9350" y="3433211"/>
            <a:ext cx="3718335" cy="308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62/09/a9/6209a93681769377ad0746a8dac5381c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451" y="2996952"/>
            <a:ext cx="4032448" cy="403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pinimg.com/originals/80/0f/e2/800fe2af9e50d61049a937cc08dcba00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947" y="546197"/>
            <a:ext cx="2735762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д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5850979" y="476672"/>
            <a:ext cx="609600" cy="609600"/>
          </a:xfrm>
          <a:prstGeom prst="rect">
            <a:avLst/>
          </a:prstGeom>
        </p:spPr>
      </p:pic>
      <p:pic>
        <p:nvPicPr>
          <p:cNvPr id="3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306363" y="264859"/>
            <a:ext cx="609600" cy="609600"/>
          </a:xfrm>
          <a:prstGeom prst="rect">
            <a:avLst/>
          </a:prstGeom>
        </p:spPr>
      </p:pic>
      <p:pic>
        <p:nvPicPr>
          <p:cNvPr id="4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2106563" y="3717032"/>
            <a:ext cx="609600" cy="609600"/>
          </a:xfrm>
          <a:prstGeom prst="rect">
            <a:avLst/>
          </a:prstGeom>
        </p:spPr>
      </p:pic>
      <p:pic>
        <p:nvPicPr>
          <p:cNvPr id="5" name="нет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6422655" y="350944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5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5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05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387" y="404664"/>
            <a:ext cx="9754077" cy="149817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«Загадки»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загадка, после ответа при нажатии появляется  картинка с правильным ответом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6443" y="2420888"/>
            <a:ext cx="5416550" cy="164352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22860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синем небе желтый блин</a:t>
            </a:r>
            <a:b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Ну, давай его съедим!</a:t>
            </a:r>
            <a:b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Нет, уж больно блин горяч,</a:t>
            </a:r>
            <a:b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свои ладони спрячь.</a:t>
            </a:r>
          </a:p>
        </p:txBody>
      </p:sp>
      <p:pic>
        <p:nvPicPr>
          <p:cNvPr id="4" name="Picture 2" descr="https://cdn1.zp.ru/job/attaches/2019/04/a3/39/a33924b5ab97066b5822b4417b21d067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2987" y="2564904"/>
            <a:ext cx="3912295" cy="360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9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190</Words>
  <Application>Microsoft Office PowerPoint</Application>
  <PresentationFormat>Произвольный</PresentationFormat>
  <Paragraphs>32</Paragraphs>
  <Slides>12</Slides>
  <Notes>0</Notes>
  <HiddenSlides>0</HiddenSlides>
  <MMClips>19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Игра «Назови ласково»</vt:lpstr>
      <vt:lpstr>Презентация PowerPoint</vt:lpstr>
      <vt:lpstr>Пальчиковая игра «Что такое лето?»</vt:lpstr>
      <vt:lpstr>Игра «Четвертый лишний»   Детям предлагается 4 картинки, для проверки правильности выбора нажмите на нужное изображение</vt:lpstr>
      <vt:lpstr>Презентация PowerPoint</vt:lpstr>
      <vt:lpstr>Презентация PowerPoint</vt:lpstr>
      <vt:lpstr>«Загадки»  Детям предлагается загадка, после ответа при нажатии появляется  картинка с правильным ответом </vt:lpstr>
      <vt:lpstr>Презентация PowerPoint</vt:lpstr>
      <vt:lpstr>«Какие подарки принесло людям лето?»  Детям предлагается 4 картинки, для проверки правильности выбора нажмите на нужное изображение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2021</dc:creator>
  <cp:lastModifiedBy>User Windows</cp:lastModifiedBy>
  <cp:revision>34</cp:revision>
  <dcterms:created xsi:type="dcterms:W3CDTF">2023-06-08T12:38:29Z</dcterms:created>
  <dcterms:modified xsi:type="dcterms:W3CDTF">2023-09-10T11:13:58Z</dcterms:modified>
</cp:coreProperties>
</file>