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8" r:id="rId4"/>
    <p:sldId id="262" r:id="rId5"/>
    <p:sldId id="259" r:id="rId6"/>
    <p:sldId id="260" r:id="rId7"/>
    <p:sldId id="261" r:id="rId8"/>
    <p:sldId id="263" r:id="rId9"/>
    <p:sldId id="265" r:id="rId10"/>
    <p:sldId id="266" r:id="rId11"/>
    <p:sldId id="272" r:id="rId12"/>
    <p:sldId id="268" r:id="rId13"/>
    <p:sldId id="267" r:id="rId14"/>
    <p:sldId id="273" r:id="rId15"/>
    <p:sldId id="274" r:id="rId16"/>
    <p:sldId id="275" r:id="rId17"/>
    <p:sldId id="276" r:id="rId18"/>
    <p:sldId id="264" r:id="rId19"/>
    <p:sldId id="278" r:id="rId20"/>
    <p:sldId id="279" r:id="rId21"/>
    <p:sldId id="282" r:id="rId22"/>
    <p:sldId id="281" r:id="rId23"/>
    <p:sldId id="283" r:id="rId24"/>
    <p:sldId id="284" r:id="rId25"/>
    <p:sldId id="285" r:id="rId26"/>
    <p:sldId id="286" r:id="rId27"/>
    <p:sldId id="287" r:id="rId28"/>
    <p:sldId id="28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таня\Desktop\земля\artleo.com-99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2974" y="0"/>
            <a:ext cx="1114432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85852" y="428605"/>
            <a:ext cx="72866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Наша планета Земля</a:t>
            </a:r>
            <a:endParaRPr lang="ru-RU" sz="60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5786454"/>
            <a:ext cx="8143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Воспитатель: </a:t>
            </a:r>
            <a:r>
              <a:rPr lang="ru-RU" sz="2800" b="1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Крикунова</a:t>
            </a: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Ольга Николаевна</a:t>
            </a:r>
            <a:endParaRPr lang="ru-RU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ня\Desktop\земля\45331fdaaa69af0e918c374fc102bec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8596" y="642918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Падение метеоритов на Землю</a:t>
            </a:r>
            <a:r>
              <a:rPr lang="ru-RU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 </a:t>
            </a:r>
            <a:endParaRPr lang="ru-RU" sz="40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ня\Desktop\земля\asteroi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00034" y="571480"/>
            <a:ext cx="8215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Огненный след метеорита</a:t>
            </a:r>
            <a:endParaRPr lang="ru-RU" sz="40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2066" y="3714752"/>
            <a:ext cx="40719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Немногие, лишь только самые крупные метеориты долетают до Земли, так как не успевают сгореть в атмосфере.</a:t>
            </a:r>
            <a:endParaRPr lang="ru-RU" sz="28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таня\Desktop\земля\51e5eea97ca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640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71472" y="500042"/>
            <a:ext cx="8072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Хвостатые звезды - кометы</a:t>
            </a:r>
            <a:endParaRPr lang="ru-RU" sz="40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86380" y="2571744"/>
            <a:ext cx="385762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Кометы – огромные каменные глыбы, покрытые толстым слоем льда. Чем ближе комета к Солнцу, тем выше температура, и лед начинает испарятся – за кометой вырастает огромный хвост, который тянется на миллионы километров.</a:t>
            </a:r>
            <a:endParaRPr lang="ru-RU" sz="24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ня\Desktop\земля\mlechny-put-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43042" y="785794"/>
            <a:ext cx="6000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Млечный путь</a:t>
            </a:r>
            <a:endParaRPr lang="ru-RU" sz="40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5214950"/>
            <a:ext cx="87868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Млечный Путь – полоса, кольцом охватывающая небо. </a:t>
            </a:r>
            <a:endParaRPr lang="ru-RU" sz="32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ня\Desktop\земля\9oboev.ru-606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291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50004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Огромные облака газа – туманности – дают рождение миллиардам звезд</a:t>
            </a:r>
            <a:endParaRPr lang="ru-RU" sz="32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ня\Desktop\земля\2058954_eca157b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00034" y="500042"/>
            <a:ext cx="8143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Звезды – это огромные шары из раскаленных газов</a:t>
            </a:r>
            <a:endParaRPr lang="ru-RU" sz="32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5286388"/>
            <a:ext cx="71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Самые яркие звезды на нашем небе – голубые и белые</a:t>
            </a:r>
            <a:endParaRPr lang="ru-RU" sz="36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таня\Desktop\земля\большая медведиц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285728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Звезды образуют на небе разные фигуры - Созвездия </a:t>
            </a:r>
            <a:endParaRPr lang="ru-RU" sz="36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9264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Большая медведица</a:t>
            </a:r>
            <a:endParaRPr lang="ru-RU" sz="36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таня\Desktop\земля\лебедь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8358"/>
            <a:ext cx="9144000" cy="68496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00166" y="571480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Созвездие Лебедь</a:t>
            </a:r>
            <a:endParaRPr lang="ru-RU" sz="40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ня\Desktop\земля\2011012009220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0122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214290"/>
            <a:ext cx="9429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Освоение космоса человеком</a:t>
            </a:r>
            <a:endParaRPr lang="ru-RU" sz="40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286256"/>
            <a:ext cx="27860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Орбитальная 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станция «Мир»</a:t>
            </a:r>
            <a:endParaRPr lang="ru-RU" sz="32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таня\Desktop\земля\Soyuz_TMA-7_spacecraft2edit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594"/>
            <a:ext cx="9170674" cy="68615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4143380"/>
            <a:ext cx="44291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Чтобы изучать звезды и планеты, а также наблюдать за Землей из космоса, люди придумали космические корабли</a:t>
            </a:r>
            <a:endParaRPr lang="ru-RU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428604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Космический корабль «Союз»</a:t>
            </a:r>
            <a:endParaRPr lang="ru-RU" sz="40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esktop\земля\24495472_space_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642918"/>
            <a:ext cx="79296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Цель:</a:t>
            </a:r>
            <a:r>
              <a:rPr lang="ru-RU" sz="36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познакомить детей с загадочным миром – с неизвестной вселенной. </a:t>
            </a:r>
            <a:endParaRPr lang="ru-RU" sz="36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785926"/>
            <a:ext cx="8286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Задачи: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сформировать у детей понятия «космос», «Вселенная»;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подвести детей к пониманию, что наша планета Земля имеет форму шара;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ввести понятия «звезды», «галактика»;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учить устанавливать и понимать причинно-следственные связи;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воспитывать интерес и уважение к людям-первооткрывателям;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продолжать развивать интерес к познанию окружающего мира.  </a:t>
            </a:r>
            <a:endParaRPr lang="ru-RU" sz="24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таня\Desktop\земля\84cb6640abdde608d944648fe6cdef4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304"/>
            <a:ext cx="9137130" cy="68973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Спутник связи</a:t>
            </a:r>
            <a:endParaRPr lang="ru-RU" sz="40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286124"/>
            <a:ext cx="378618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Сегодня вокруг Земли вращаются сотни искусственных спутников. Каждый спутник выполняет свою работу.</a:t>
            </a:r>
            <a:endParaRPr lang="ru-RU" sz="28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таня\Desktop\земля\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38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14810" y="500042"/>
            <a:ext cx="4429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Космические корабли «Аполлон» и «Союз»</a:t>
            </a:r>
            <a:endParaRPr lang="ru-RU" sz="32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таня\Desktop\земля\verybig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8293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5214950"/>
            <a:ext cx="87868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Юрий Алексеевич Гагарин – первый человек, увидевший нашу планету из космоса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12 апреля 1961 года</a:t>
            </a:r>
            <a:endParaRPr lang="ru-RU" sz="32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00042"/>
            <a:ext cx="85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12 апреля  - День космонавтики</a:t>
            </a:r>
            <a:endParaRPr lang="ru-RU" sz="40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таня\Desktop\земля\75540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35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85720" y="642918"/>
            <a:ext cx="8643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Человек в открытом космосе</a:t>
            </a:r>
            <a:endParaRPr lang="ru-RU" sz="40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таня\Desktop\земля\hello_html_784063f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46"/>
            <a:ext cx="9144000" cy="68405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158" y="714356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Люди на Луне</a:t>
            </a:r>
            <a:endParaRPr lang="ru-RU" sz="40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4942" y="2428868"/>
            <a:ext cx="30718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На луне побывало 12 астронавтов в составе шести экипажей</a:t>
            </a:r>
            <a:endParaRPr lang="ru-RU" sz="32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таня\Desktop\земля\7mVHj7xC-stsQdOf-QZ6Y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257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2844" y="428604"/>
            <a:ext cx="9001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Астронавты доставили на Землю для изучения более 300 килограммов лунной породы</a:t>
            </a:r>
            <a:endParaRPr lang="ru-RU" sz="32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таня\Desktop\земля\Interesanti-fakti-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428604"/>
            <a:ext cx="364330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Освоение Луны - это самое дальнее путешествие человека в космосе</a:t>
            </a:r>
            <a:endParaRPr lang="ru-RU" sz="32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таня\Desktop\земля\561e2813e865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500562" y="500042"/>
            <a:ext cx="442915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Есть одна планета – сад 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 этом космосе холодном.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Только здесь леса шумят,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Птиц скликая перелетных,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Лишь на ней одной цветут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Ландыши в траве зеленой,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И стрекозы только тут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 речку смотрят удивленно…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Береги свою планету – 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Ведь другой, похожей нету!</a:t>
            </a:r>
          </a:p>
          <a:p>
            <a:pPr algn="ctr"/>
            <a:endParaRPr lang="ru-RU" sz="2800" b="1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2800" b="1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Я. Аким</a:t>
            </a:r>
          </a:p>
          <a:p>
            <a:pPr algn="ctr"/>
            <a:endParaRPr lang="ru-RU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таня\Desktop\земля\86861__aqua-vitae_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77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14348" y="3000372"/>
            <a:ext cx="7715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Берегите свою планету</a:t>
            </a:r>
            <a:r>
              <a:rPr lang="en-US" sz="5400" b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!</a:t>
            </a:r>
            <a:endParaRPr lang="ru-RU" sz="54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таня\Desktop\земля\pre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" y="0"/>
            <a:ext cx="914406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428604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Солнечная система</a:t>
            </a:r>
            <a:endParaRPr lang="ru-RU" sz="40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43834" y="1500174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Луна</a:t>
            </a:r>
            <a:endParaRPr lang="ru-RU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72330" y="3357562"/>
            <a:ext cx="15716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Планета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Земля</a:t>
            </a:r>
            <a:endParaRPr lang="ru-RU" sz="28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7620" y="5572140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Солнце</a:t>
            </a:r>
            <a:endParaRPr lang="ru-RU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28662" y="500042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Земля имеет форму шара</a:t>
            </a:r>
            <a:endParaRPr lang="ru-RU" sz="40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3554" name="Picture 2" descr="C:\Users\таня\Desktop\земля\scr_1374479972-700x5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85"/>
            <a:ext cx="9178858" cy="686258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00100" y="285728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Земля имеет форму шара</a:t>
            </a:r>
            <a:endParaRPr lang="ru-RU" sz="40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286388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Все планеты вращаются вокруг Солнца, они составляют 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Солнечную систему.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Самая красивая и самая интересная из планет – это наша Земля. Вот так выглядит Земля из космоса, поэтому ее еще называют «голубой планетой».</a:t>
            </a:r>
            <a:endParaRPr lang="ru-RU" sz="20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ня\Desktop\земля\земл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14282" y="3571876"/>
            <a:ext cx="82153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97% составляют водные ресурсы</a:t>
            </a:r>
          </a:p>
          <a:p>
            <a:r>
              <a:rPr lang="ru-RU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11% - это суша</a:t>
            </a:r>
          </a:p>
          <a:p>
            <a:r>
              <a:rPr lang="ru-RU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3% - это зона вечной мерзлоты</a:t>
            </a:r>
            <a:endParaRPr lang="ru-RU" sz="40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таня\Desktop\земля\561e2813e865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43438" y="714356"/>
            <a:ext cx="428628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Земля третья от Солнца планета Солнечной системы. 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Благодаря своим уникальным природным условиям, планета Земля стала единственной во всей Вселенной, где возникла и получила развитие  органическая жизнь.</a:t>
            </a:r>
            <a:endParaRPr lang="ru-RU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ня\Desktop\земля\nastol.com.ua-1115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5175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715008" y="1928802"/>
            <a:ext cx="31432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У Земли есть один большой спутник – Луна, диаметр которого в четыре раза меньше диаметра планеты</a:t>
            </a:r>
            <a:endParaRPr lang="ru-RU" sz="32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ня\Desktop\земля\Nash-estestvennyiy-sputni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0098" y="0"/>
            <a:ext cx="968303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28662" y="428604"/>
            <a:ext cx="6715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Спутник Земли - Луна</a:t>
            </a:r>
            <a:endParaRPr lang="ru-RU" sz="40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0694" y="2643182"/>
            <a:ext cx="364330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Луна – самое близкое к нам небесное тело. 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На Луне нет ни воды, ни возду</a:t>
            </a:r>
            <a:r>
              <a:rPr lang="ru-RU" sz="32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ха.</a:t>
            </a:r>
          </a:p>
          <a:p>
            <a:endParaRPr lang="ru-RU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я\Desktop\земля\normal_12682636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35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500042"/>
            <a:ext cx="6000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Небесные странники</a:t>
            </a:r>
            <a:endParaRPr lang="ru-RU" sz="40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3929066"/>
            <a:ext cx="41434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В пространстве между Солнцем и планетами существует много космического мусора – это пыль и камни разной величины.</a:t>
            </a:r>
            <a:endParaRPr lang="ru-RU" sz="28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259</TotalTime>
  <Words>526</Words>
  <Application>Microsoft Office PowerPoint</Application>
  <PresentationFormat>Экран (4:3)</PresentationFormat>
  <Paragraphs>73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Спутник связи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цк</cp:lastModifiedBy>
  <cp:revision>30</cp:revision>
  <dcterms:created xsi:type="dcterms:W3CDTF">2015-11-09T07:47:12Z</dcterms:created>
  <dcterms:modified xsi:type="dcterms:W3CDTF">2022-11-05T06:37:09Z</dcterms:modified>
</cp:coreProperties>
</file>