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660"/>
  </p:normalViewPr>
  <p:slideViewPr>
    <p:cSldViewPr>
      <p:cViewPr varScale="1">
        <p:scale>
          <a:sx n="79" d="100"/>
          <a:sy n="79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2EFB4-9097-4189-B35B-B1D9BD885381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FF49E-FCEE-4A30-8604-10A14313B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80528" y="188640"/>
            <a:ext cx="774006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</a:rPr>
              <a:t>Проект</a:t>
            </a:r>
          </a:p>
          <a:p>
            <a:pPr algn="ctr"/>
            <a:r>
              <a:rPr lang="ru-RU" sz="4800" b="1" i="1" dirty="0" smtClean="0">
                <a:solidFill>
                  <a:schemeClr val="bg1"/>
                </a:solidFill>
              </a:rPr>
              <a:t>« Наши любимые сказки » </a:t>
            </a:r>
          </a:p>
          <a:p>
            <a:r>
              <a:rPr lang="ru-RU" b="1" dirty="0" smtClean="0"/>
              <a:t>т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988840"/>
            <a:ext cx="533440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Участники проекта:</a:t>
            </a:r>
          </a:p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Дети и родители воспитанников,</a:t>
            </a:r>
          </a:p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Воспитатель: Морозова Н. 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99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308" y="0"/>
            <a:ext cx="9193308" cy="685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1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77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0"/>
            <a:ext cx="9144000" cy="685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4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22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5</cp:revision>
  <dcterms:created xsi:type="dcterms:W3CDTF">2022-10-20T17:23:32Z</dcterms:created>
  <dcterms:modified xsi:type="dcterms:W3CDTF">2023-09-11T08:19:00Z</dcterms:modified>
</cp:coreProperties>
</file>