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B51B27-5F14-4FD0-BF56-DD9FB9393815}" v="101" dt="2022-12-10T13:59:18.3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6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Ярик Яковский" userId="49c48054f005df91" providerId="LiveId" clId="{38B51B27-5F14-4FD0-BF56-DD9FB9393815}"/>
    <pc:docChg chg="undo custSel mod addSld modSld modMainMaster">
      <pc:chgData name="Ярик Яковский" userId="49c48054f005df91" providerId="LiveId" clId="{38B51B27-5F14-4FD0-BF56-DD9FB9393815}" dt="2022-12-10T14:00:39.786" v="471" actId="14100"/>
      <pc:docMkLst>
        <pc:docMk/>
      </pc:docMkLst>
      <pc:sldChg chg="modSp new mod setBg">
        <pc:chgData name="Ярик Яковский" userId="49c48054f005df91" providerId="LiveId" clId="{38B51B27-5F14-4FD0-BF56-DD9FB9393815}" dt="2022-12-10T13:56:08.672" v="433"/>
        <pc:sldMkLst>
          <pc:docMk/>
          <pc:sldMk cId="901808548" sldId="256"/>
        </pc:sldMkLst>
        <pc:spChg chg="mod">
          <ac:chgData name="Ярик Яковский" userId="49c48054f005df91" providerId="LiveId" clId="{38B51B27-5F14-4FD0-BF56-DD9FB9393815}" dt="2022-12-10T13:07:05.987" v="24" actId="14100"/>
          <ac:spMkLst>
            <pc:docMk/>
            <pc:sldMk cId="901808548" sldId="256"/>
            <ac:spMk id="2" creationId="{48C82BD4-5B30-4F62-A303-996747D3B061}"/>
          </ac:spMkLst>
        </pc:spChg>
        <pc:spChg chg="mod">
          <ac:chgData name="Ярик Яковский" userId="49c48054f005df91" providerId="LiveId" clId="{38B51B27-5F14-4FD0-BF56-DD9FB9393815}" dt="2022-12-10T13:10:43.228" v="208" actId="27636"/>
          <ac:spMkLst>
            <pc:docMk/>
            <pc:sldMk cId="901808548" sldId="256"/>
            <ac:spMk id="3" creationId="{32EC0403-56E0-482C-BDCE-806F43C060C8}"/>
          </ac:spMkLst>
        </pc:spChg>
      </pc:sldChg>
      <pc:sldChg chg="delSp modSp new mod">
        <pc:chgData name="Ярик Яковский" userId="49c48054f005df91" providerId="LiveId" clId="{38B51B27-5F14-4FD0-BF56-DD9FB9393815}" dt="2022-12-10T13:11:39.575" v="212" actId="14100"/>
        <pc:sldMkLst>
          <pc:docMk/>
          <pc:sldMk cId="3999259160" sldId="257"/>
        </pc:sldMkLst>
        <pc:spChg chg="del">
          <ac:chgData name="Ярик Яковский" userId="49c48054f005df91" providerId="LiveId" clId="{38B51B27-5F14-4FD0-BF56-DD9FB9393815}" dt="2022-12-10T13:11:36.554" v="211" actId="478"/>
          <ac:spMkLst>
            <pc:docMk/>
            <pc:sldMk cId="3999259160" sldId="257"/>
            <ac:spMk id="2" creationId="{DD6D5F09-1182-4F58-AC94-8584732D5479}"/>
          </ac:spMkLst>
        </pc:spChg>
        <pc:spChg chg="mod">
          <ac:chgData name="Ярик Яковский" userId="49c48054f005df91" providerId="LiveId" clId="{38B51B27-5F14-4FD0-BF56-DD9FB9393815}" dt="2022-12-10T13:11:39.575" v="212" actId="14100"/>
          <ac:spMkLst>
            <pc:docMk/>
            <pc:sldMk cId="3999259160" sldId="257"/>
            <ac:spMk id="3" creationId="{E041077E-1889-42B6-9E64-47EE9153F90E}"/>
          </ac:spMkLst>
        </pc:spChg>
      </pc:sldChg>
      <pc:sldChg chg="modSp new mod">
        <pc:chgData name="Ярик Яковский" userId="49c48054f005df91" providerId="LiveId" clId="{38B51B27-5F14-4FD0-BF56-DD9FB9393815}" dt="2022-12-10T13:12:26.784" v="216" actId="5793"/>
        <pc:sldMkLst>
          <pc:docMk/>
          <pc:sldMk cId="924635296" sldId="258"/>
        </pc:sldMkLst>
        <pc:spChg chg="mod">
          <ac:chgData name="Ярик Яковский" userId="49c48054f005df91" providerId="LiveId" clId="{38B51B27-5F14-4FD0-BF56-DD9FB9393815}" dt="2022-12-10T13:12:23.395" v="215" actId="122"/>
          <ac:spMkLst>
            <pc:docMk/>
            <pc:sldMk cId="924635296" sldId="258"/>
            <ac:spMk id="2" creationId="{15838D44-C6EF-48FE-B9A1-192B686D73C0}"/>
          </ac:spMkLst>
        </pc:spChg>
        <pc:spChg chg="mod">
          <ac:chgData name="Ярик Яковский" userId="49c48054f005df91" providerId="LiveId" clId="{38B51B27-5F14-4FD0-BF56-DD9FB9393815}" dt="2022-12-10T13:12:26.784" v="216" actId="5793"/>
          <ac:spMkLst>
            <pc:docMk/>
            <pc:sldMk cId="924635296" sldId="258"/>
            <ac:spMk id="3" creationId="{FB0D780D-2F57-4701-8C1C-2422DA5B66B7}"/>
          </ac:spMkLst>
        </pc:spChg>
      </pc:sldChg>
      <pc:sldChg chg="modSp new mod">
        <pc:chgData name="Ярик Яковский" userId="49c48054f005df91" providerId="LiveId" clId="{38B51B27-5F14-4FD0-BF56-DD9FB9393815}" dt="2022-12-10T13:13:17.266" v="242" actId="5793"/>
        <pc:sldMkLst>
          <pc:docMk/>
          <pc:sldMk cId="2686036768" sldId="259"/>
        </pc:sldMkLst>
        <pc:spChg chg="mod">
          <ac:chgData name="Ярик Яковский" userId="49c48054f005df91" providerId="LiveId" clId="{38B51B27-5F14-4FD0-BF56-DD9FB9393815}" dt="2022-12-10T13:13:01.284" v="235" actId="14100"/>
          <ac:spMkLst>
            <pc:docMk/>
            <pc:sldMk cId="2686036768" sldId="259"/>
            <ac:spMk id="2" creationId="{102FF1DA-F930-4CCA-BD55-61CF26CBDBD9}"/>
          </ac:spMkLst>
        </pc:spChg>
        <pc:spChg chg="mod">
          <ac:chgData name="Ярик Яковский" userId="49c48054f005df91" providerId="LiveId" clId="{38B51B27-5F14-4FD0-BF56-DD9FB9393815}" dt="2022-12-10T13:13:17.266" v="242" actId="5793"/>
          <ac:spMkLst>
            <pc:docMk/>
            <pc:sldMk cId="2686036768" sldId="259"/>
            <ac:spMk id="3" creationId="{805CD6B0-19C3-44FB-87A1-74BC1CF00D45}"/>
          </ac:spMkLst>
        </pc:spChg>
      </pc:sldChg>
      <pc:sldChg chg="modSp new mod">
        <pc:chgData name="Ярик Яковский" userId="49c48054f005df91" providerId="LiveId" clId="{38B51B27-5F14-4FD0-BF56-DD9FB9393815}" dt="2022-12-10T13:14:12.028" v="253" actId="27636"/>
        <pc:sldMkLst>
          <pc:docMk/>
          <pc:sldMk cId="937528317" sldId="260"/>
        </pc:sldMkLst>
        <pc:spChg chg="mod">
          <ac:chgData name="Ярик Яковский" userId="49c48054f005df91" providerId="LiveId" clId="{38B51B27-5F14-4FD0-BF56-DD9FB9393815}" dt="2022-12-10T13:13:41.208" v="248" actId="14100"/>
          <ac:spMkLst>
            <pc:docMk/>
            <pc:sldMk cId="937528317" sldId="260"/>
            <ac:spMk id="2" creationId="{4115C67A-A7F3-47EE-8D1D-BC053B1E23E1}"/>
          </ac:spMkLst>
        </pc:spChg>
        <pc:spChg chg="mod">
          <ac:chgData name="Ярик Яковский" userId="49c48054f005df91" providerId="LiveId" clId="{38B51B27-5F14-4FD0-BF56-DD9FB9393815}" dt="2022-12-10T13:14:12.028" v="253" actId="27636"/>
          <ac:spMkLst>
            <pc:docMk/>
            <pc:sldMk cId="937528317" sldId="260"/>
            <ac:spMk id="3" creationId="{D0BBB511-6805-4135-B513-0FCD7D752041}"/>
          </ac:spMkLst>
        </pc:spChg>
      </pc:sldChg>
      <pc:sldChg chg="modSp new mod">
        <pc:chgData name="Ярик Яковский" userId="49c48054f005df91" providerId="LiveId" clId="{38B51B27-5F14-4FD0-BF56-DD9FB9393815}" dt="2022-12-10T13:15:00.456" v="261" actId="5793"/>
        <pc:sldMkLst>
          <pc:docMk/>
          <pc:sldMk cId="2255625677" sldId="261"/>
        </pc:sldMkLst>
        <pc:spChg chg="mod">
          <ac:chgData name="Ярик Яковский" userId="49c48054f005df91" providerId="LiveId" clId="{38B51B27-5F14-4FD0-BF56-DD9FB9393815}" dt="2022-12-10T13:14:50.321" v="258" actId="14100"/>
          <ac:spMkLst>
            <pc:docMk/>
            <pc:sldMk cId="2255625677" sldId="261"/>
            <ac:spMk id="2" creationId="{A8F9FAAC-4803-49E8-81FB-44476993FFA2}"/>
          </ac:spMkLst>
        </pc:spChg>
        <pc:spChg chg="mod">
          <ac:chgData name="Ярик Яковский" userId="49c48054f005df91" providerId="LiveId" clId="{38B51B27-5F14-4FD0-BF56-DD9FB9393815}" dt="2022-12-10T13:15:00.456" v="261" actId="5793"/>
          <ac:spMkLst>
            <pc:docMk/>
            <pc:sldMk cId="2255625677" sldId="261"/>
            <ac:spMk id="3" creationId="{F800C443-EA3A-4C21-8631-5B30DBA5C52F}"/>
          </ac:spMkLst>
        </pc:spChg>
      </pc:sldChg>
      <pc:sldChg chg="addSp delSp modSp new mod setBg">
        <pc:chgData name="Ярик Яковский" userId="49c48054f005df91" providerId="LiveId" clId="{38B51B27-5F14-4FD0-BF56-DD9FB9393815}" dt="2022-12-10T13:59:18.373" v="462"/>
        <pc:sldMkLst>
          <pc:docMk/>
          <pc:sldMk cId="3474698378" sldId="262"/>
        </pc:sldMkLst>
        <pc:spChg chg="mod">
          <ac:chgData name="Ярик Яковский" userId="49c48054f005df91" providerId="LiveId" clId="{38B51B27-5F14-4FD0-BF56-DD9FB9393815}" dt="2022-12-10T13:59:08.918" v="461" actId="26606"/>
          <ac:spMkLst>
            <pc:docMk/>
            <pc:sldMk cId="3474698378" sldId="262"/>
            <ac:spMk id="2" creationId="{F4EB58D6-1420-404B-A128-9B3629B19B85}"/>
          </ac:spMkLst>
        </pc:spChg>
        <pc:spChg chg="mod">
          <ac:chgData name="Ярик Яковский" userId="49c48054f005df91" providerId="LiveId" clId="{38B51B27-5F14-4FD0-BF56-DD9FB9393815}" dt="2022-12-10T13:59:08.918" v="461" actId="26606"/>
          <ac:spMkLst>
            <pc:docMk/>
            <pc:sldMk cId="3474698378" sldId="262"/>
            <ac:spMk id="3" creationId="{86846AE2-F6DF-4F12-A983-FED3C252640D}"/>
          </ac:spMkLst>
        </pc:spChg>
        <pc:spChg chg="add del">
          <ac:chgData name="Ярик Яковский" userId="49c48054f005df91" providerId="LiveId" clId="{38B51B27-5F14-4FD0-BF56-DD9FB9393815}" dt="2022-12-10T13:59:06.412" v="458" actId="26606"/>
          <ac:spMkLst>
            <pc:docMk/>
            <pc:sldMk cId="3474698378" sldId="262"/>
            <ac:spMk id="9" creationId="{45D37F4E-DDB4-456B-97E0-9937730A039F}"/>
          </ac:spMkLst>
        </pc:spChg>
        <pc:spChg chg="add del">
          <ac:chgData name="Ярик Яковский" userId="49c48054f005df91" providerId="LiveId" clId="{38B51B27-5F14-4FD0-BF56-DD9FB9393815}" dt="2022-12-10T13:59:06.412" v="458" actId="26606"/>
          <ac:spMkLst>
            <pc:docMk/>
            <pc:sldMk cId="3474698378" sldId="262"/>
            <ac:spMk id="11" creationId="{B2DD41CD-8F47-4F56-AD12-4E2FF7696987}"/>
          </ac:spMkLst>
        </pc:spChg>
        <pc:spChg chg="add">
          <ac:chgData name="Ярик Яковский" userId="49c48054f005df91" providerId="LiveId" clId="{38B51B27-5F14-4FD0-BF56-DD9FB9393815}" dt="2022-12-10T13:59:08.918" v="461" actId="26606"/>
          <ac:spMkLst>
            <pc:docMk/>
            <pc:sldMk cId="3474698378" sldId="262"/>
            <ac:spMk id="15" creationId="{D1D34770-47A8-402C-AF23-2B653F2D88C1}"/>
          </ac:spMkLst>
        </pc:spChg>
        <pc:picChg chg="add mod">
          <ac:chgData name="Ярик Яковский" userId="49c48054f005df91" providerId="LiveId" clId="{38B51B27-5F14-4FD0-BF56-DD9FB9393815}" dt="2022-12-10T13:59:08.918" v="461" actId="26606"/>
          <ac:picMkLst>
            <pc:docMk/>
            <pc:sldMk cId="3474698378" sldId="262"/>
            <ac:picMk id="4" creationId="{D5E921C9-47B3-444A-AF93-19683A75880F}"/>
          </ac:picMkLst>
        </pc:picChg>
        <pc:cxnChg chg="add del">
          <ac:chgData name="Ярик Яковский" userId="49c48054f005df91" providerId="LiveId" clId="{38B51B27-5F14-4FD0-BF56-DD9FB9393815}" dt="2022-12-10T13:59:08.886" v="460" actId="26606"/>
          <ac:cxnSpMkLst>
            <pc:docMk/>
            <pc:sldMk cId="3474698378" sldId="262"/>
            <ac:cxnSpMk id="13" creationId="{A7F400EE-A8A5-48AF-B4D6-291B52C6F0B0}"/>
          </ac:cxnSpMkLst>
        </pc:cxnChg>
      </pc:sldChg>
      <pc:sldChg chg="addSp delSp modSp new mod setBg">
        <pc:chgData name="Ярик Яковский" userId="49c48054f005df91" providerId="LiveId" clId="{38B51B27-5F14-4FD0-BF56-DD9FB9393815}" dt="2022-12-10T14:00:39.786" v="471" actId="14100"/>
        <pc:sldMkLst>
          <pc:docMk/>
          <pc:sldMk cId="1890573818" sldId="263"/>
        </pc:sldMkLst>
        <pc:spChg chg="add del">
          <ac:chgData name="Ярик Яковский" userId="49c48054f005df91" providerId="LiveId" clId="{38B51B27-5F14-4FD0-BF56-DD9FB9393815}" dt="2022-12-10T13:43:50.814" v="287"/>
          <ac:spMkLst>
            <pc:docMk/>
            <pc:sldMk cId="1890573818" sldId="263"/>
            <ac:spMk id="2" creationId="{22C533C5-8A11-4487-BCD9-DC72CD2C16CF}"/>
          </ac:spMkLst>
        </pc:spChg>
        <pc:spChg chg="add del mod">
          <ac:chgData name="Ярик Яковский" userId="49c48054f005df91" providerId="LiveId" clId="{38B51B27-5F14-4FD0-BF56-DD9FB9393815}" dt="2022-12-10T13:58:06.793" v="453" actId="478"/>
          <ac:spMkLst>
            <pc:docMk/>
            <pc:sldMk cId="1890573818" sldId="263"/>
            <ac:spMk id="3" creationId="{54CC8619-947C-41AB-955B-0E105ED3A18D}"/>
          </ac:spMkLst>
        </pc:spChg>
        <pc:spChg chg="add del">
          <ac:chgData name="Ярик Яковский" userId="49c48054f005df91" providerId="LiveId" clId="{38B51B27-5F14-4FD0-BF56-DD9FB9393815}" dt="2022-12-10T13:43:25.136" v="283"/>
          <ac:spMkLst>
            <pc:docMk/>
            <pc:sldMk cId="1890573818" sldId="263"/>
            <ac:spMk id="3" creationId="{C87EF386-8C54-4E6D-88C5-48E76388F49F}"/>
          </ac:spMkLst>
        </pc:spChg>
        <pc:spChg chg="add del mod">
          <ac:chgData name="Ярик Яковский" userId="49c48054f005df91" providerId="LiveId" clId="{38B51B27-5F14-4FD0-BF56-DD9FB9393815}" dt="2022-12-10T14:00:22.053" v="464" actId="478"/>
          <ac:spMkLst>
            <pc:docMk/>
            <pc:sldMk cId="1890573818" sldId="263"/>
            <ac:spMk id="5" creationId="{952119AA-0B94-4AF7-8EA1-4BC826CF3414}"/>
          </ac:spMkLst>
        </pc:spChg>
        <pc:spChg chg="add del">
          <ac:chgData name="Ярик Яковский" userId="49c48054f005df91" providerId="LiveId" clId="{38B51B27-5F14-4FD0-BF56-DD9FB9393815}" dt="2022-12-10T13:42:28.991" v="275" actId="26606"/>
          <ac:spMkLst>
            <pc:docMk/>
            <pc:sldMk cId="1890573818" sldId="263"/>
            <ac:spMk id="10" creationId="{42A4FC2C-047E-45A5-965D-8E1E3BF09BC6}"/>
          </ac:spMkLst>
        </pc:spChg>
        <pc:spChg chg="add del mod">
          <ac:chgData name="Ярик Яковский" userId="49c48054f005df91" providerId="LiveId" clId="{38B51B27-5F14-4FD0-BF56-DD9FB9393815}" dt="2022-12-10T13:44:12.111" v="289" actId="478"/>
          <ac:spMkLst>
            <pc:docMk/>
            <pc:sldMk cId="1890573818" sldId="263"/>
            <ac:spMk id="11" creationId="{61104D65-8FA1-42CA-BFAA-063527D481C1}"/>
          </ac:spMkLst>
        </pc:spChg>
        <pc:spChg chg="add del mod">
          <ac:chgData name="Ярик Яковский" userId="49c48054f005df91" providerId="LiveId" clId="{38B51B27-5F14-4FD0-BF56-DD9FB9393815}" dt="2022-12-10T13:44:44.218" v="292"/>
          <ac:spMkLst>
            <pc:docMk/>
            <pc:sldMk cId="1890573818" sldId="263"/>
            <ac:spMk id="12" creationId="{B5EDC9AD-3555-4A0C-8323-26922B168C35}"/>
          </ac:spMkLst>
        </pc:spChg>
        <pc:picChg chg="add del mod">
          <ac:chgData name="Ярик Яковский" userId="49c48054f005df91" providerId="LiveId" clId="{38B51B27-5F14-4FD0-BF56-DD9FB9393815}" dt="2022-12-10T13:42:30.797" v="277"/>
          <ac:picMkLst>
            <pc:docMk/>
            <pc:sldMk cId="1890573818" sldId="263"/>
            <ac:picMk id="5" creationId="{511806A9-8DCF-4EBC-AF51-6E526800F3FA}"/>
          </ac:picMkLst>
        </pc:picChg>
        <pc:picChg chg="add del mod">
          <ac:chgData name="Ярик Яковский" userId="49c48054f005df91" providerId="LiveId" clId="{38B51B27-5F14-4FD0-BF56-DD9FB9393815}" dt="2022-12-10T13:42:51.241" v="282"/>
          <ac:picMkLst>
            <pc:docMk/>
            <pc:sldMk cId="1890573818" sldId="263"/>
            <ac:picMk id="7" creationId="{CADFF72A-4903-46FF-819D-A7279231FE17}"/>
          </ac:picMkLst>
        </pc:picChg>
        <pc:picChg chg="add del mod">
          <ac:chgData name="Ярик Яковский" userId="49c48054f005df91" providerId="LiveId" clId="{38B51B27-5F14-4FD0-BF56-DD9FB9393815}" dt="2022-12-10T13:57:49.827" v="451" actId="478"/>
          <ac:picMkLst>
            <pc:docMk/>
            <pc:sldMk cId="1890573818" sldId="263"/>
            <ac:picMk id="9" creationId="{65C05EED-321D-4317-87F8-22F7069AFB71}"/>
          </ac:picMkLst>
        </pc:picChg>
        <pc:picChg chg="add del mod">
          <ac:chgData name="Ярик Яковский" userId="49c48054f005df91" providerId="LiveId" clId="{38B51B27-5F14-4FD0-BF56-DD9FB9393815}" dt="2022-12-10T14:00:17.574" v="463" actId="478"/>
          <ac:picMkLst>
            <pc:docMk/>
            <pc:sldMk cId="1890573818" sldId="263"/>
            <ac:picMk id="13" creationId="{3D0E9ACF-BF34-4A84-A56A-4C04D16C7379}"/>
          </ac:picMkLst>
        </pc:picChg>
        <pc:picChg chg="add mod">
          <ac:chgData name="Ярик Яковский" userId="49c48054f005df91" providerId="LiveId" clId="{38B51B27-5F14-4FD0-BF56-DD9FB9393815}" dt="2022-12-10T14:00:39.786" v="471" actId="14100"/>
          <ac:picMkLst>
            <pc:docMk/>
            <pc:sldMk cId="1890573818" sldId="263"/>
            <ac:picMk id="15" creationId="{1F58069F-1BD0-40E7-A331-EB8E93F07628}"/>
          </ac:picMkLst>
        </pc:picChg>
        <pc:picChg chg="add mod ord">
          <ac:chgData name="Ярик Яковский" userId="49c48054f005df91" providerId="LiveId" clId="{38B51B27-5F14-4FD0-BF56-DD9FB9393815}" dt="2022-12-10T14:00:33.317" v="468" actId="14100"/>
          <ac:picMkLst>
            <pc:docMk/>
            <pc:sldMk cId="1890573818" sldId="263"/>
            <ac:picMk id="16" creationId="{B7F0AF22-18BB-4202-B32C-5CA1FF0C60AE}"/>
          </ac:picMkLst>
        </pc:picChg>
        <pc:picChg chg="add del mod">
          <ac:chgData name="Ярик Яковский" userId="49c48054f005df91" providerId="LiveId" clId="{38B51B27-5F14-4FD0-BF56-DD9FB9393815}" dt="2022-12-10T13:57:07.260" v="438" actId="478"/>
          <ac:picMkLst>
            <pc:docMk/>
            <pc:sldMk cId="1890573818" sldId="263"/>
            <ac:picMk id="17" creationId="{9CC1C778-AC26-406D-93FD-6DC0A812BDBB}"/>
          </ac:picMkLst>
        </pc:picChg>
      </pc:sldChg>
      <pc:sldChg chg="addSp delSp modSp new mod">
        <pc:chgData name="Ярик Яковский" userId="49c48054f005df91" providerId="LiveId" clId="{38B51B27-5F14-4FD0-BF56-DD9FB9393815}" dt="2022-12-10T13:47:33.872" v="324" actId="478"/>
        <pc:sldMkLst>
          <pc:docMk/>
          <pc:sldMk cId="4138219780" sldId="264"/>
        </pc:sldMkLst>
        <pc:spChg chg="del">
          <ac:chgData name="Ярик Яковский" userId="49c48054f005df91" providerId="LiveId" clId="{38B51B27-5F14-4FD0-BF56-DD9FB9393815}" dt="2022-12-10T13:47:33.872" v="324" actId="478"/>
          <ac:spMkLst>
            <pc:docMk/>
            <pc:sldMk cId="4138219780" sldId="264"/>
            <ac:spMk id="2" creationId="{47C0DB85-F9DE-4877-A4D5-21404DE05CC4}"/>
          </ac:spMkLst>
        </pc:spChg>
        <pc:spChg chg="del">
          <ac:chgData name="Ярик Яковский" userId="49c48054f005df91" providerId="LiveId" clId="{38B51B27-5F14-4FD0-BF56-DD9FB9393815}" dt="2022-12-10T13:45:21.646" v="301"/>
          <ac:spMkLst>
            <pc:docMk/>
            <pc:sldMk cId="4138219780" sldId="264"/>
            <ac:spMk id="3" creationId="{FDEE87F4-6569-4476-848C-6D8CB6C5D09F}"/>
          </ac:spMkLst>
        </pc:spChg>
        <pc:spChg chg="del">
          <ac:chgData name="Ярик Яковский" userId="49c48054f005df91" providerId="LiveId" clId="{38B51B27-5F14-4FD0-BF56-DD9FB9393815}" dt="2022-12-10T13:45:56.297" v="302"/>
          <ac:spMkLst>
            <pc:docMk/>
            <pc:sldMk cId="4138219780" sldId="264"/>
            <ac:spMk id="4" creationId="{958CB7A2-1522-42D8-80D6-A5835877C456}"/>
          </ac:spMkLst>
        </pc:spChg>
        <pc:picChg chg="add mod">
          <ac:chgData name="Ярик Яковский" userId="49c48054f005df91" providerId="LiveId" clId="{38B51B27-5F14-4FD0-BF56-DD9FB9393815}" dt="2022-12-10T13:47:22.182" v="321" actId="14100"/>
          <ac:picMkLst>
            <pc:docMk/>
            <pc:sldMk cId="4138219780" sldId="264"/>
            <ac:picMk id="5" creationId="{35A19007-646B-4621-993D-3B8E6DE59829}"/>
          </ac:picMkLst>
        </pc:picChg>
        <pc:picChg chg="add mod">
          <ac:chgData name="Ярик Яковский" userId="49c48054f005df91" providerId="LiveId" clId="{38B51B27-5F14-4FD0-BF56-DD9FB9393815}" dt="2022-12-10T13:47:29.506" v="323" actId="1076"/>
          <ac:picMkLst>
            <pc:docMk/>
            <pc:sldMk cId="4138219780" sldId="264"/>
            <ac:picMk id="7" creationId="{2E14CB91-119F-474D-AB1A-1A7D62DA79AB}"/>
          </ac:picMkLst>
        </pc:picChg>
        <pc:picChg chg="add mod">
          <ac:chgData name="Ярик Яковский" userId="49c48054f005df91" providerId="LiveId" clId="{38B51B27-5F14-4FD0-BF56-DD9FB9393815}" dt="2022-12-10T13:47:03.431" v="316" actId="1076"/>
          <ac:picMkLst>
            <pc:docMk/>
            <pc:sldMk cId="4138219780" sldId="264"/>
            <ac:picMk id="9" creationId="{F9E2BFC2-3D55-49F9-B22D-C981BDE98B24}"/>
          </ac:picMkLst>
        </pc:picChg>
      </pc:sldChg>
      <pc:sldChg chg="addSp delSp modSp new mod">
        <pc:chgData name="Ярик Яковский" userId="49c48054f005df91" providerId="LiveId" clId="{38B51B27-5F14-4FD0-BF56-DD9FB9393815}" dt="2022-12-10T13:51:01.517" v="363" actId="5793"/>
        <pc:sldMkLst>
          <pc:docMk/>
          <pc:sldMk cId="3805064800" sldId="265"/>
        </pc:sldMkLst>
        <pc:spChg chg="del">
          <ac:chgData name="Ярик Яковский" userId="49c48054f005df91" providerId="LiveId" clId="{38B51B27-5F14-4FD0-BF56-DD9FB9393815}" dt="2022-12-10T13:50:00.972" v="345"/>
          <ac:spMkLst>
            <pc:docMk/>
            <pc:sldMk cId="3805064800" sldId="265"/>
            <ac:spMk id="2" creationId="{68FA1B9A-8C2A-4409-8866-63D16B30F422}"/>
          </ac:spMkLst>
        </pc:spChg>
        <pc:spChg chg="del">
          <ac:chgData name="Ярик Яковский" userId="49c48054f005df91" providerId="LiveId" clId="{38B51B27-5F14-4FD0-BF56-DD9FB9393815}" dt="2022-12-10T13:50:00.972" v="345"/>
          <ac:spMkLst>
            <pc:docMk/>
            <pc:sldMk cId="3805064800" sldId="265"/>
            <ac:spMk id="3" creationId="{61E4D48F-A08C-4E71-A0E2-13FFF0107254}"/>
          </ac:spMkLst>
        </pc:spChg>
        <pc:spChg chg="del">
          <ac:chgData name="Ярик Яковский" userId="49c48054f005df91" providerId="LiveId" clId="{38B51B27-5F14-4FD0-BF56-DD9FB9393815}" dt="2022-12-10T13:50:00.972" v="345"/>
          <ac:spMkLst>
            <pc:docMk/>
            <pc:sldMk cId="3805064800" sldId="265"/>
            <ac:spMk id="4" creationId="{A63BCA5E-04B6-48FE-B104-891E401A1165}"/>
          </ac:spMkLst>
        </pc:spChg>
        <pc:spChg chg="add mod">
          <ac:chgData name="Ярик Яковский" userId="49c48054f005df91" providerId="LiveId" clId="{38B51B27-5F14-4FD0-BF56-DD9FB9393815}" dt="2022-12-10T13:50:49.803" v="353" actId="14100"/>
          <ac:spMkLst>
            <pc:docMk/>
            <pc:sldMk cId="3805064800" sldId="265"/>
            <ac:spMk id="5" creationId="{ADD69E86-572C-41DA-A93A-BB10489356DF}"/>
          </ac:spMkLst>
        </pc:spChg>
        <pc:spChg chg="add mod">
          <ac:chgData name="Ярик Яковский" userId="49c48054f005df91" providerId="LiveId" clId="{38B51B27-5F14-4FD0-BF56-DD9FB9393815}" dt="2022-12-10T13:51:01.517" v="363" actId="5793"/>
          <ac:spMkLst>
            <pc:docMk/>
            <pc:sldMk cId="3805064800" sldId="265"/>
            <ac:spMk id="6" creationId="{18236BDB-096D-417A-9BC8-93E3E95C6DCD}"/>
          </ac:spMkLst>
        </pc:spChg>
      </pc:sldChg>
      <pc:sldMasterChg chg="setBg modSldLayout">
        <pc:chgData name="Ярик Яковский" userId="49c48054f005df91" providerId="LiveId" clId="{38B51B27-5F14-4FD0-BF56-DD9FB9393815}" dt="2022-12-10T13:56:08.672" v="433"/>
        <pc:sldMasterMkLst>
          <pc:docMk/>
          <pc:sldMasterMk cId="290379105" sldId="2147483648"/>
        </pc:sldMasterMkLst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3623110634" sldId="2147483649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2519495686" sldId="2147483650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3495879740" sldId="2147483651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3566503337" sldId="2147483652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2994316701" sldId="2147483653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4180834759" sldId="2147483654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876677526" sldId="2147483655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2008118025" sldId="2147483656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128367148" sldId="2147483657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3637020035" sldId="2147483658"/>
          </pc:sldLayoutMkLst>
        </pc:sldLayoutChg>
        <pc:sldLayoutChg chg="setBg">
          <pc:chgData name="Ярик Яковский" userId="49c48054f005df91" providerId="LiveId" clId="{38B51B27-5F14-4FD0-BF56-DD9FB9393815}" dt="2022-12-10T13:56:08.672" v="433"/>
          <pc:sldLayoutMkLst>
            <pc:docMk/>
            <pc:sldMasterMk cId="290379105" sldId="2147483648"/>
            <pc:sldLayoutMk cId="779986120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61C873-390A-4D4A-9ACE-B9D7BA784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B35120C-A33B-4C67-8C5E-9CC91FC933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7C7A895-DE06-4523-B1DB-E53923177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EDB700-4650-43C0-9D42-D8AE19CC6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8447BC-82E8-475A-B8A9-888A77B9D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10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DFE99-9188-41D4-BAB1-AAA780ECE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07A691F-F3E8-4BA9-A6FB-3705424F35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5782257-98E5-40B2-8113-A7F031532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9161282-E475-42AD-A9DF-A4BD274B2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BD3C8D-4E41-49FD-99D6-E03792CBE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020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3897F9F-6596-41AD-98A9-9E2230A766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4D3EC25-F559-4E9F-AFDB-7FD97D7C3C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CCC356D-65BC-4CAC-8384-7BEE17B37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F8B9FD6-8734-4E7E-9B1E-EDEFD0EAB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90CD076-3FD0-4A76-9447-D6ABAEB01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8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0705BF-0F3C-4579-B21D-14FC6952B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0E2C744-BEEC-4311-8C99-A2266E41E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02753E7-1D99-43C4-91C5-5B4F78607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F052C5-59CB-4128-91FE-D72E07B8D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2D853C2-D2F7-4AF8-B83F-9C771716C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49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74DA46-16A8-4E0C-A80D-555690C4B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1E87166-7872-419F-B0EC-2409B0462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7F8387-6647-4501-A3F9-54EC40423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3B5022-D3BB-4AD9-A9DC-58C5275CB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1D8BE74-8DF4-462F-A029-28E0BE02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879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7B9C8F-BF3F-4701-801F-34A98B7FA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1E84A2D-47AF-46B9-A76A-0AF9E94ABA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95130C8-A0E0-4628-98FF-7C8BEE840C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320829D-1971-4FB5-8E11-A254FAFD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60130F8-9607-4BCB-924B-A7ED2F465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2F399C8-7E1B-4D85-B3FF-53273106F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503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8EE392-20C4-4299-994A-88825A58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C17C26E-4C87-4B61-B47D-85721A183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D0407D5-F388-4903-BAA5-5421E7CF0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B43047D6-CDC5-4A5A-A5C5-C24F1F75FD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26C4887-27A3-4E9A-ADB7-0EA1339287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B8F85B1-E695-4EB7-820F-26C88AE4A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C6B8526-D52F-4470-8A0A-81947C29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A1E9F55-F4FA-47D8-AADD-B99DE1D9E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31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B44508-649C-406D-9D80-990CA9981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55F7C4A-1190-4CA4-8AEE-6A856B52D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C2765A6-BA8F-41EB-B92F-9DC606A2B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99472BE-D582-48E3-B003-400E7806E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3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D7EDEC3-65BE-495C-BDF3-13C6482D0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ECDF1AD-9B78-4799-81D8-8E804704C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EEB08F7-8EEB-4B42-A0D6-FFF0CD020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7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B80D52-EE2A-4D51-9040-1C7A224C5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878DA38-6CC5-41DA-B393-A2ED3C0DC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519655E-9BAF-4EB8-888A-6E84E67CDD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B0DAB82-CF62-45BA-931F-A09FDDF2E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48ABA96-7E42-4AA1-A54D-0779ACE01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E29D5AA-2462-46C4-87CD-5C49E6573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11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D2CEA3-453D-4EFF-9107-3018FACA0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D28DABA-3505-4756-AC31-80AE86D795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0A8799E-D5A9-4B24-B223-0BA5B36545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C431C7D-BEE7-4DF2-9443-31733C988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CAF0C61-3E4A-4375-ABBF-084982E6D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8B68400-FE31-4529-BB07-4F28F00D6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67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4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7F7497-F5C1-40CB-8440-FBDD51115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6385258-4B16-4499-9C1D-F0F5415754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D5AA49-482D-49D7-BDD2-1E021CDFD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62685-2003-4AFA-830A-287194B7707B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5E3127-76F1-4E71-B3C2-5C2F2FF3B2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F9CE8A4-5B12-4C77-BEDD-1334B1AF1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C05C5-1544-4B1A-94C1-04F4A5864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79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C82BD4-5B30-4F62-A303-996747D3B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7641"/>
            <a:ext cx="9144000" cy="1911457"/>
          </a:xfrm>
        </p:spPr>
        <p:txBody>
          <a:bodyPr>
            <a:normAutofit fontScale="90000"/>
          </a:bodyPr>
          <a:lstStyle/>
          <a:p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/>
              <a:t>Министерство общего и профессионального образования Ростовской области</a:t>
            </a:r>
            <a:br>
              <a:rPr lang="ru-RU" sz="1300" dirty="0"/>
            </a:br>
            <a:r>
              <a:rPr lang="ru-RU" sz="1300" dirty="0" err="1"/>
              <a:t>Гуковский</a:t>
            </a:r>
            <a:r>
              <a:rPr lang="ru-RU" sz="1300" dirty="0"/>
              <a:t> промышленно-экономический техникум – филиал государственного бюджетного профессионального образовательного учреждения </a:t>
            </a:r>
            <a:br>
              <a:rPr lang="ru-RU" sz="1300" dirty="0"/>
            </a:br>
            <a:r>
              <a:rPr lang="ru-RU" sz="1300" dirty="0"/>
              <a:t>Ростовской области</a:t>
            </a:r>
            <a:br>
              <a:rPr lang="ru-RU" sz="1300" dirty="0"/>
            </a:br>
            <a:r>
              <a:rPr lang="ru-RU" sz="1300" dirty="0"/>
              <a:t>«Шахтинский региональный колледж топлива и энергетики </a:t>
            </a:r>
            <a:br>
              <a:rPr lang="ru-RU" sz="1300" dirty="0"/>
            </a:br>
            <a:r>
              <a:rPr lang="ru-RU" sz="1300" dirty="0"/>
              <a:t>им. </a:t>
            </a:r>
            <a:r>
              <a:rPr lang="ru-RU" sz="1300" dirty="0" err="1"/>
              <a:t>ак</a:t>
            </a:r>
            <a:r>
              <a:rPr lang="ru-RU" sz="1300" dirty="0"/>
              <a:t>. Степанова П.И.»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2EC0403-56E0-482C-BDCE-806F43C06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86394"/>
            <a:ext cx="9144000" cy="4011450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sz="4000" dirty="0">
                <a:latin typeface="Arial Narrow" panose="020B0606020202030204" pitchFamily="34" charset="0"/>
              </a:rPr>
              <a:t>Применение инновационной технологии </a:t>
            </a:r>
            <a:r>
              <a:rPr lang="ru-RU" sz="4000" dirty="0" smtClean="0">
                <a:latin typeface="Arial Narrow" panose="020B0606020202030204" pitchFamily="34" charset="0"/>
              </a:rPr>
              <a:t>в </a:t>
            </a:r>
            <a:r>
              <a:rPr lang="ru-RU" sz="4000" dirty="0">
                <a:latin typeface="Arial Narrow" panose="020B0606020202030204" pitchFamily="34" charset="0"/>
              </a:rPr>
              <a:t>педагогической деятельности на занятиях по спец. дисциплинам и МДК</a:t>
            </a:r>
          </a:p>
          <a:p>
            <a:endParaRPr lang="ru-RU" sz="4000" dirty="0">
              <a:latin typeface="Arial Narrow" panose="020B0606020202030204" pitchFamily="34" charset="0"/>
            </a:endParaRPr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dirty="0"/>
              <a:t>Докладчик: </a:t>
            </a:r>
            <a:r>
              <a:rPr lang="ru-RU" dirty="0" err="1"/>
              <a:t>Яковская</a:t>
            </a:r>
            <a:r>
              <a:rPr lang="ru-RU" dirty="0"/>
              <a:t> Н.Л.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808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041077E-1889-42B6-9E64-47EE9153F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6278"/>
            <a:ext cx="10515600" cy="567068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Квест - это игра, в которой необходимо решать задачи для продвижения по сюжету. Есть некая цель, дойти до которой можно последовательно разгадывая загадки. Каждая загадка – это ключ к следующей точке и следующей задаче. А задачи могут быть самыми разными: активными, творческими, интеллектуальными.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823" y="4342064"/>
            <a:ext cx="3920681" cy="240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259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838D44-C6EF-48FE-B9A1-192B686D7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B0D780D-2F57-4701-8C1C-2422DA5B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Актуальность применения квест технологии в современном образовании я вижу в том, что при реализации ФГОС ключевым условием является использование системно-деятельностного подхода в образовании, т.е. технологии деятельностного типа, к которым так же относится квест-технология.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998" y="3901440"/>
            <a:ext cx="5014002" cy="295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6352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2FF1DA-F930-4CCA-BD55-61CF26CBD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159"/>
            <a:ext cx="10515600" cy="1623529"/>
          </a:xfrm>
        </p:spPr>
        <p:txBody>
          <a:bodyPr/>
          <a:lstStyle/>
          <a:p>
            <a:pPr algn="ctr"/>
            <a:r>
              <a:rPr lang="ru-RU" dirty="0"/>
              <a:t>Цели и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05CD6B0-19C3-44FB-87A1-74BC1CF00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2189"/>
            <a:ext cx="10515600" cy="486477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u="sng" dirty="0"/>
              <a:t>Цель моего педагогического опыта</a:t>
            </a:r>
            <a:r>
              <a:rPr lang="ru-RU" dirty="0"/>
              <a:t>: активизация учебной деятельности обучающихся посредством использования технологии квест, переориентация обучающихся из позиции потребителя информации в активного участника образовательного процесса.</a:t>
            </a:r>
          </a:p>
          <a:p>
            <a:pPr marL="0" indent="0">
              <a:buNone/>
            </a:pPr>
            <a:r>
              <a:rPr lang="ru-RU" b="1" u="sng" dirty="0"/>
              <a:t>Задачи:</a:t>
            </a:r>
            <a:endParaRPr lang="ru-RU" dirty="0"/>
          </a:p>
          <a:p>
            <a:pPr lvl="0"/>
            <a:r>
              <a:rPr lang="ru-RU" dirty="0"/>
              <a:t>разработать конспекты уроков с использованием технологии квестов;</a:t>
            </a:r>
          </a:p>
          <a:p>
            <a:pPr lvl="0"/>
            <a:r>
              <a:rPr lang="ru-RU" dirty="0"/>
              <a:t>апробировать приемы технологии квестов ;</a:t>
            </a:r>
          </a:p>
          <a:p>
            <a:pPr lvl="0"/>
            <a:r>
              <a:rPr lang="ru-RU" dirty="0"/>
              <a:t>провести мониторинг эффективности данной технологии ;</a:t>
            </a:r>
          </a:p>
          <a:p>
            <a:pPr lvl="0"/>
            <a:r>
              <a:rPr lang="ru-RU" dirty="0"/>
              <a:t>обобщить опыт применения технологии квест в образовательном процессе;</a:t>
            </a:r>
          </a:p>
          <a:p>
            <a:pPr lvl="0"/>
            <a:r>
              <a:rPr lang="ru-RU" dirty="0"/>
              <a:t>распространить полученные результаты.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036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15C67A-A7F3-47EE-8D1D-BC053B1E2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938"/>
            <a:ext cx="10515600" cy="101772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Предполагаемый результат: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0BBB511-6805-4135-B513-0FCD7D752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519"/>
            <a:ext cx="10515600" cy="482344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мотивация обучения: повышение заинтересованности обучающихся в изучении информатики;</a:t>
            </a:r>
          </a:p>
          <a:p>
            <a:pPr lvl="0"/>
            <a:r>
              <a:rPr lang="ru-RU" dirty="0"/>
              <a:t>обучающиеся научатся основам самообучения и самоорганизации, работать в команде (планировать, распределять функции, взаимоконтролю);</a:t>
            </a:r>
          </a:p>
          <a:p>
            <a:pPr lvl="0"/>
            <a:r>
              <a:rPr lang="ru-RU" dirty="0"/>
              <a:t>научатся находить несколько способов решений проблемной ситуации, определять наиболее рациональный вариант, обосновывать свой выбор;</a:t>
            </a:r>
          </a:p>
          <a:p>
            <a:pPr lvl="0"/>
            <a:r>
              <a:rPr lang="ru-RU" dirty="0"/>
              <a:t>сформируют навык публичных выступлений (обязательно проведение предзащит и защит проектов с выступлениями авторов, с вопросами, дискуссиями);</a:t>
            </a:r>
          </a:p>
          <a:p>
            <a:pPr lvl="0"/>
            <a:r>
              <a:rPr lang="ru-RU" dirty="0"/>
              <a:t>повысится уровень воспитанности информационной культуры обучающихся.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5283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8F9FAAC-4803-49E8-81FB-44476993F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Новизна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800C443-EA3A-4C21-8631-5B30DBA5C5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6586728" cy="47458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Новизна </a:t>
            </a:r>
            <a:r>
              <a:rPr lang="ru-RU" dirty="0"/>
              <a:t>моего педагогического опыта заключается в усовершенствовании и разнообразии процесса обучения посредством использования образовательной технологии квест, которая способствует формированию коммуникативных и информационных компетенций обучающихся с учётом воспитательной составляющей и дополняет традиционную модель обучения. Данная модель является приоритетной в процессе организации активизации познавательной деятельности и повышении мотивации обучающихся на занятиях и во внеурочное время.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928" y="3659226"/>
            <a:ext cx="4767072" cy="319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2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xmlns="" id="{D1D34770-47A8-402C-AF23-2B653F2D88C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EB58D6-1420-404B-A128-9B3629B19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ru-RU" sz="3400" b="1"/>
              <a:t>Методический потенциал квестовых технологий</a:t>
            </a:r>
            <a:r>
              <a:rPr lang="ru-RU" sz="3400"/>
              <a:t/>
            </a:r>
            <a:br>
              <a:rPr lang="ru-RU" sz="3400"/>
            </a:br>
            <a:endParaRPr lang="ru-RU" sz="34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846AE2-F6DF-4F12-A983-FED3C2526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80" y="1889760"/>
            <a:ext cx="6002110" cy="42443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/>
              <a:t>Я использовала на своем занятии тематический образовательный </a:t>
            </a:r>
            <a:r>
              <a:rPr lang="ru-RU" sz="2000" dirty="0" err="1"/>
              <a:t>квест</a:t>
            </a:r>
            <a:r>
              <a:rPr lang="ru-RU" sz="2000" dirty="0"/>
              <a:t>. Данная форма предполагает организацию </a:t>
            </a:r>
            <a:r>
              <a:rPr lang="ru-RU" sz="2000" dirty="0" err="1"/>
              <a:t>квеста</a:t>
            </a:r>
            <a:r>
              <a:rPr lang="ru-RU" sz="2000" dirty="0"/>
              <a:t> по определенной изучаемой теме. В </a:t>
            </a:r>
            <a:r>
              <a:rPr lang="ru-RU" sz="2000" dirty="0" err="1"/>
              <a:t>квесте</a:t>
            </a:r>
            <a:r>
              <a:rPr lang="ru-RU" sz="2000" dirty="0"/>
              <a:t> шаг за шагом предлагается головоломка, разгадав которую участники получают подсказку для прохождения следующего этапа.</a:t>
            </a:r>
          </a:p>
          <a:p>
            <a:endParaRPr lang="ru-RU" sz="2000" dirty="0"/>
          </a:p>
        </p:txBody>
      </p:sp>
      <p:pic>
        <p:nvPicPr>
          <p:cNvPr id="4" name="Объект 12">
            <a:extLst>
              <a:ext uri="{FF2B5EF4-FFF2-40B4-BE49-F238E27FC236}">
                <a16:creationId xmlns:a16="http://schemas.microsoft.com/office/drawing/2014/main" xmlns="" id="{D5E921C9-47B3-444A-AF93-19683A75880F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1" b="-1"/>
          <a:stretch/>
        </p:blipFill>
        <p:spPr bwMode="auto">
          <a:xfrm rot="5400000">
            <a:off x="6266720" y="932720"/>
            <a:ext cx="6858000" cy="4992560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474698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F58069F-1BD0-40E7-A331-EB8E93F076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66855" y="-307382"/>
            <a:ext cx="5274587" cy="5775702"/>
          </a:xfrm>
          <a:prstGeom prst="rect">
            <a:avLst/>
          </a:prstGeom>
        </p:spPr>
      </p:pic>
      <p:pic>
        <p:nvPicPr>
          <p:cNvPr id="16" name="Объект 8" descr="Изображение выглядит как текст,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B7F0AF22-18BB-4202-B32C-5CA1FF0C60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7900" y="-432117"/>
            <a:ext cx="5429573" cy="6293808"/>
          </a:xfrm>
          <a:prstGeom prst="rect">
            <a:avLst/>
          </a:prstGeom>
        </p:spPr>
      </p:pic>
      <p:pic>
        <p:nvPicPr>
          <p:cNvPr id="4" name="Объект 4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35A19007-646B-4621-993D-3B8E6DE59829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004512" y="1957587"/>
            <a:ext cx="5914001" cy="388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6" descr="Изображение выглядит как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2E14CB91-119F-474D-AB1A-1A7D62DA79A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56955" y="638922"/>
            <a:ext cx="6129402" cy="4737909"/>
          </a:xfrm>
        </p:spPr>
      </p:pic>
      <p:pic>
        <p:nvPicPr>
          <p:cNvPr id="6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9E2BFC2-3D55-49F9-B22D-C981BDE98B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75658" y="758127"/>
            <a:ext cx="5274588" cy="3644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5738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ADD69E86-572C-41DA-A93A-BB1048935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55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b="1" dirty="0" smtClean="0"/>
              <a:t/>
            </a:r>
            <a:br>
              <a:rPr lang="ru-RU" sz="3300" b="1" dirty="0" smtClean="0"/>
            </a:br>
            <a:r>
              <a:rPr lang="ru-RU" sz="3300" b="1" dirty="0" smtClean="0"/>
              <a:t>ЗАКЛЮЧЕНИЕ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8236BDB-096D-417A-9BC8-93E3E95C6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1525"/>
            <a:ext cx="10515600" cy="4885438"/>
          </a:xfrm>
        </p:spPr>
        <p:txBody>
          <a:bodyPr>
            <a:normAutofit fontScale="92500" lnSpcReduction="20000"/>
          </a:bodyPr>
          <a:lstStyle/>
          <a:p>
            <a:pPr marL="0" indent="360000" algn="just">
              <a:buNone/>
            </a:pPr>
            <a:r>
              <a:rPr lang="ru-RU" dirty="0"/>
              <a:t>В заключении хотелось бы сказать, что обучающиеся в процессе прохождения </a:t>
            </a:r>
            <a:r>
              <a:rPr lang="ru-RU" dirty="0" err="1"/>
              <a:t>квеста</a:t>
            </a:r>
            <a:r>
              <a:rPr lang="ru-RU" dirty="0"/>
              <a:t> изучают реальные процессы, переживают конкретные ситуации, проникают вглубь явлений, конструируют новые процессы, объекты. С точки зрения информационной деятельности, участники </a:t>
            </a:r>
            <a:r>
              <a:rPr lang="ru-RU" dirty="0" err="1"/>
              <a:t>квеста</a:t>
            </a:r>
            <a:r>
              <a:rPr lang="ru-RU" dirty="0"/>
              <a:t> в процессе прохождения, формируют необходимые в дальнейшем навыки поиска, хранения, передачи и анализа информации, умение сравнивать информацию полученную из разных источников и на основе сравнения синтезировать новую информацию.</a:t>
            </a:r>
          </a:p>
          <a:p>
            <a:pPr marL="0" indent="360000" algn="just">
              <a:buNone/>
            </a:pPr>
            <a:r>
              <a:rPr lang="ru-RU" dirty="0"/>
              <a:t>Благодаря использованию технологии </a:t>
            </a:r>
            <a:r>
              <a:rPr lang="ru-RU" dirty="0" err="1"/>
              <a:t>квеста</a:t>
            </a:r>
            <a:r>
              <a:rPr lang="ru-RU" dirty="0"/>
              <a:t> в образовательном процессе обучающиеся получают возможность самостоятельно выбирать и структурировать материал, анализировать полученную информацию, учиться самостоятельно принимать решения для получения нужного результата, постигать элементы научно-практической работы.</a:t>
            </a:r>
          </a:p>
          <a:p>
            <a:pPr marL="0" indent="36000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0648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368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Тема Office</vt:lpstr>
      <vt:lpstr>      Министерство общего и профессионального образования Ростовской области Гуковский промышленно-экономический техникум – филиал государственного бюджетного профессионального образовательного учреждения  Ростовской области «Шахтинский региональный колледж топлива и энергетики  им. ак. Степанова П.И.» </vt:lpstr>
      <vt:lpstr>Презентация PowerPoint</vt:lpstr>
      <vt:lpstr>Актуальность</vt:lpstr>
      <vt:lpstr>Цели и задачи</vt:lpstr>
      <vt:lpstr>Предполагаемый результат: </vt:lpstr>
      <vt:lpstr>Новизна</vt:lpstr>
      <vt:lpstr>Методический потенциал квестовых технологий </vt:lpstr>
      <vt:lpstr>Презентация PowerPoint</vt:lpstr>
      <vt:lpstr> ЗАКЛЮЧЕНИЕ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Министерство общего и профессионального образования Ростовской области Гуковский промышленно-экономический техникум – филиал государственного бюджетного профессионального образовательного учреждения  Ростовской области «Шахтинский региональный колледж топлива и энергетики  им. ак. Степанова П.И.» </dc:title>
  <dc:creator>Ярик Яковский</dc:creator>
  <cp:lastModifiedBy>Артур</cp:lastModifiedBy>
  <cp:revision>3</cp:revision>
  <dcterms:created xsi:type="dcterms:W3CDTF">2022-12-10T13:05:12Z</dcterms:created>
  <dcterms:modified xsi:type="dcterms:W3CDTF">2023-05-21T07:23:41Z</dcterms:modified>
</cp:coreProperties>
</file>