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0" r:id="rId5"/>
    <p:sldId id="259" r:id="rId6"/>
    <p:sldId id="264" r:id="rId7"/>
    <p:sldId id="263" r:id="rId8"/>
    <p:sldId id="262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95" autoAdjust="0"/>
  </p:normalViewPr>
  <p:slideViewPr>
    <p:cSldViewPr>
      <p:cViewPr varScale="1">
        <p:scale>
          <a:sx n="79" d="100"/>
          <a:sy n="79" d="100"/>
        </p:scale>
        <p:origin x="-16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5B6C3-F966-439A-A37C-D03E6D01C741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F1C7A-8BAD-4F71-B9FE-45C920EFD3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</cp:revision>
  <dcterms:created xsi:type="dcterms:W3CDTF">2023-09-11T15:52:48Z</dcterms:created>
  <dcterms:modified xsi:type="dcterms:W3CDTF">2023-09-11T16:07:48Z</dcterms:modified>
</cp:coreProperties>
</file>