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955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00"/>
  </p:normalViewPr>
  <p:slideViewPr>
    <p:cSldViewPr>
      <p:cViewPr varScale="1">
        <p:scale>
          <a:sx n="74" d="100"/>
          <a:sy n="74" d="100"/>
        </p:scale>
        <p:origin x="129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 alt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 altLang="ru-RU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 alt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8C3E17A-A4E4-4914-85ED-57948F7E936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816196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DB8583-6E85-46CB-AF8D-9D6BBF67D636}" type="slidenum">
              <a:rPr lang="ru-RU" altLang="ru-RU"/>
              <a:pPr/>
              <a:t>1</a:t>
            </a:fld>
            <a:endParaRPr lang="ru-RU" altLang="ru-RU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83255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43200" y="1752600"/>
            <a:ext cx="5486400" cy="838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2743200"/>
            <a:ext cx="5486400" cy="4572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42F19A2-6E0B-4082-9098-28139DCA948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D4988-43BF-4A41-9147-32AC03751AA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06787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6413" y="762000"/>
            <a:ext cx="1370012" cy="4953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741613" y="762000"/>
            <a:ext cx="3962400" cy="4953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46649E-BB69-488B-B519-4C95F8F3237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9703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FE3C44-5397-41E2-A632-81252AA5310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86259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BCA167-C6B5-47CD-820F-EE81F1BA4B0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17191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741613" y="1828800"/>
            <a:ext cx="2665412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559425" y="1828800"/>
            <a:ext cx="26670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D2FB4-8189-4FE0-98B5-81B7CDD36DD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85523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D9D42C-FB06-4932-BA91-15A6E132376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1490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5AE044-9AC5-4D37-AC81-3C7359DF464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30340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837E83-1001-403E-9DC7-6D338DC155C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7405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AD8B9C-7FE3-4328-B810-750FA56918C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26183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C4561C-A9A8-490B-87FC-DBB0AE191A9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50259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41613" y="762000"/>
            <a:ext cx="5484812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1613" y="1828800"/>
            <a:ext cx="5484812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5886450"/>
            <a:ext cx="1752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79551B"/>
                </a:solidFill>
                <a:latin typeface="+mn-lt"/>
              </a:defRPr>
            </a:lvl1pPr>
          </a:lstStyle>
          <a:p>
            <a:endParaRPr lang="ru-RU" altLang="ru-RU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886450"/>
            <a:ext cx="2895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79551B"/>
                </a:solidFill>
                <a:latin typeface="+mn-lt"/>
              </a:defRPr>
            </a:lvl1pPr>
          </a:lstStyle>
          <a:p>
            <a:endParaRPr lang="ru-RU" altLang="ru-RU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77000" y="5886450"/>
            <a:ext cx="1752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79551B"/>
                </a:solidFill>
                <a:latin typeface="+mn-lt"/>
              </a:defRPr>
            </a:lvl1pPr>
          </a:lstStyle>
          <a:p>
            <a:fld id="{C8B598FF-9222-4E89-A4E4-F59C6EF88074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kern="1200">
          <a:solidFill>
            <a:srgbClr val="79551B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anose="02040502050505030304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anose="02040502050505030304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anose="02040502050505030304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anose="02040502050505030304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anose="02040502050505030304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anose="02040502050505030304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anose="02040502050505030304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anose="0204050205050503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 kern="1200">
          <a:solidFill>
            <a:srgbClr val="79551B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kern="1200">
          <a:solidFill>
            <a:srgbClr val="79551B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 kern="1200">
          <a:solidFill>
            <a:srgbClr val="79551B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ern="1200">
          <a:solidFill>
            <a:srgbClr val="79551B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kern="1200">
          <a:solidFill>
            <a:srgbClr val="79551B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47866" y="836712"/>
            <a:ext cx="7886700" cy="2852737"/>
          </a:xfrm>
        </p:spPr>
        <p:txBody>
          <a:bodyPr/>
          <a:lstStyle/>
          <a:p>
            <a:r>
              <a:rPr lang="ru-RU" altLang="ru-RU" sz="5400" dirty="0" smtClean="0"/>
              <a:t>Приёмы работы тушью и их выразительные возможности</a:t>
            </a:r>
            <a:endParaRPr lang="ru-RU" altLang="ru-RU" sz="54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3692743"/>
            <a:ext cx="7886700" cy="2376264"/>
          </a:xfrm>
        </p:spPr>
        <p:txBody>
          <a:bodyPr/>
          <a:lstStyle/>
          <a:p>
            <a:r>
              <a:rPr lang="ru-RU" altLang="ru-RU" sz="1800" dirty="0" smtClean="0"/>
              <a:t>Выполнили студенты группы </a:t>
            </a:r>
            <a:r>
              <a:rPr lang="ru-RU" altLang="ru-RU" sz="1800" dirty="0" smtClean="0"/>
              <a:t>МДР-18-9-1 Арефьева </a:t>
            </a:r>
            <a:r>
              <a:rPr lang="ru-RU" altLang="ru-RU" sz="1800" dirty="0" smtClean="0"/>
              <a:t>Т. А. </a:t>
            </a:r>
            <a:endParaRPr lang="ru-RU" altLang="ru-RU" sz="1800" dirty="0" smtClean="0"/>
          </a:p>
          <a:p>
            <a:r>
              <a:rPr lang="ru-RU" altLang="ru-RU" sz="1800" dirty="0"/>
              <a:t> </a:t>
            </a:r>
            <a:r>
              <a:rPr lang="ru-RU" altLang="ru-RU" sz="1800" dirty="0" smtClean="0"/>
              <a:t>                                                                               </a:t>
            </a:r>
            <a:r>
              <a:rPr lang="ru-RU" altLang="ru-RU" sz="1800" dirty="0" err="1" smtClean="0"/>
              <a:t>Дамкина</a:t>
            </a:r>
            <a:r>
              <a:rPr lang="ru-RU" altLang="ru-RU" sz="1800" dirty="0" smtClean="0"/>
              <a:t> </a:t>
            </a:r>
            <a:r>
              <a:rPr lang="ru-RU" altLang="ru-RU" sz="1800" dirty="0" smtClean="0"/>
              <a:t>А. Э.</a:t>
            </a:r>
          </a:p>
          <a:p>
            <a:r>
              <a:rPr lang="ru-RU" altLang="ru-RU" sz="1800" dirty="0" smtClean="0"/>
              <a:t>Руководитель   Ляпунова И.Ю. мастер п/о</a:t>
            </a:r>
            <a:endParaRPr lang="ru-RU" alt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5307" y="1709738"/>
            <a:ext cx="7905281" cy="285273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9529"/>
            <a:ext cx="9144000" cy="6278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432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692696"/>
            <a:ext cx="3672408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612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857250"/>
            <a:ext cx="734481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44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857250"/>
            <a:ext cx="734481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72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7" t="-1001" r="17756" b="1001"/>
          <a:stretch/>
        </p:blipFill>
        <p:spPr>
          <a:xfrm>
            <a:off x="1187624" y="836712"/>
            <a:ext cx="684076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26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" t="7749" r="-399" b="8652"/>
          <a:stretch/>
        </p:blipFill>
        <p:spPr>
          <a:xfrm>
            <a:off x="827584" y="620688"/>
            <a:ext cx="3857625" cy="573325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56176" y="1988840"/>
            <a:ext cx="1407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Трафареты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12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710" t="-1001" r="-7806" b="1001"/>
          <a:stretch/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90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692696"/>
            <a:ext cx="3672408" cy="489654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80112" y="2060848"/>
            <a:ext cx="2521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Спасибо за внимание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968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1">
      <a:dk1>
        <a:srgbClr val="3E3E5C"/>
      </a:dk1>
      <a:lt1>
        <a:srgbClr val="FFFFFF"/>
      </a:lt1>
      <a:dk2>
        <a:srgbClr val="666699"/>
      </a:dk2>
      <a:lt2>
        <a:srgbClr val="FFFFFF"/>
      </a:lt2>
      <a:accent1>
        <a:srgbClr val="60597B"/>
      </a:accent1>
      <a:accent2>
        <a:srgbClr val="6666FF"/>
      </a:accent2>
      <a:accent3>
        <a:srgbClr val="B8B8CA"/>
      </a:accent3>
      <a:accent4>
        <a:srgbClr val="DADADA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Тема Office">
      <a:majorFont>
        <a:latin typeface="Palatino Linotype"/>
        <a:ea typeface=""/>
        <a:cs typeface=""/>
      </a:majorFont>
      <a:minorFont>
        <a:latin typeface="Palatino Linotype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Corinthian columns design template</Template>
  <TotalTime>52</TotalTime>
  <Words>33</Words>
  <Application>Microsoft Office PowerPoint</Application>
  <PresentationFormat>Экран (4:3)</PresentationFormat>
  <Paragraphs>7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Palatino Linotype</vt:lpstr>
      <vt:lpstr>Тема Office</vt:lpstr>
      <vt:lpstr>Приёмы работы тушью и их выразительные возможности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Приёмы работы тушью и их выразительные возможности</dc:title>
  <dc:subject/>
  <dc:creator>Ляпуновы</dc:creator>
  <cp:keywords/>
  <dc:description/>
  <cp:lastModifiedBy>Ляпуновы</cp:lastModifiedBy>
  <cp:revision>6</cp:revision>
  <dcterms:created xsi:type="dcterms:W3CDTF">2019-04-22T03:53:54Z</dcterms:created>
  <dcterms:modified xsi:type="dcterms:W3CDTF">2019-04-22T05:15:39Z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TC011594391049</vt:lpwstr>
  </property>
</Properties>
</file>