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9" r:id="rId3"/>
    <p:sldId id="257" r:id="rId4"/>
    <p:sldId id="259" r:id="rId5"/>
    <p:sldId id="263" r:id="rId6"/>
    <p:sldId id="264" r:id="rId7"/>
    <p:sldId id="267" r:id="rId8"/>
    <p:sldId id="273" r:id="rId9"/>
    <p:sldId id="275" r:id="rId10"/>
    <p:sldId id="265" r:id="rId11"/>
    <p:sldId id="279" r:id="rId12"/>
    <p:sldId id="281" r:id="rId13"/>
    <p:sldId id="291" r:id="rId14"/>
    <p:sldId id="292" r:id="rId15"/>
    <p:sldId id="293" r:id="rId16"/>
    <p:sldId id="295" r:id="rId17"/>
    <p:sldId id="299" r:id="rId18"/>
    <p:sldId id="300" r:id="rId19"/>
    <p:sldId id="306" r:id="rId20"/>
    <p:sldId id="266" r:id="rId21"/>
    <p:sldId id="307" r:id="rId22"/>
    <p:sldId id="315" r:id="rId23"/>
    <p:sldId id="316" r:id="rId24"/>
    <p:sldId id="317" r:id="rId25"/>
    <p:sldId id="322" r:id="rId26"/>
    <p:sldId id="32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8%D0%B4%D0%B5%D1%80%D0%BB%D0%B0%D0%BD%D0%B4%D1%8B" TargetMode="External"/><Relationship Id="rId3" Type="http://schemas.openxmlformats.org/officeDocument/2006/relationships/hyperlink" Target="http://ru.wikipedia.org/w/index.php?title=%D0%9F%D0%BE%D0%BB%D0%B8%D1%82%D0%B8%D1%87%D0%B5%D1%81%D0%BA%D0%B8%D0%B9_%D1%81%D0%BE%D1%8E%D0%B7&amp;action=edit&amp;redlink=1" TargetMode="External"/><Relationship Id="rId7" Type="http://schemas.openxmlformats.org/officeDocument/2006/relationships/hyperlink" Target="http://ru.wikipedia.org/wiki/%D0%91%D0%B5%D0%BB%D1%8C%D0%B3%D0%B8%D1%8F" TargetMode="External"/><Relationship Id="rId2" Type="http://schemas.openxmlformats.org/officeDocument/2006/relationships/hyperlink" Target="http://ru.wikipedia.org/wiki/%D0%9C%D0%B5%D0%B6%D0%B4%D1%83%D0%BD%D0%B0%D1%80%D0%BE%D0%B4%D0%BD%D0%B0%D1%8F_%D0%BE%D1%80%D0%B3%D0%B0%D0%BD%D0%B8%D0%B7%D0%B0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0%D0%BF%D0%B0%D0%B4%D0%BD%D0%B0%D1%8F_%D0%95%D0%B2%D1%80%D0%BE%D0%BF%D0%B0" TargetMode="External"/><Relationship Id="rId11" Type="http://schemas.openxmlformats.org/officeDocument/2006/relationships/hyperlink" Target="http://ru.wikipedia.org/wiki/%D0%93%D0%B5%D1%80%D0%BC%D0%B0%D0%BD%D0%B8%D1%8F" TargetMode="External"/><Relationship Id="rId5" Type="http://schemas.openxmlformats.org/officeDocument/2006/relationships/hyperlink" Target="http://ru.wikipedia.org/wiki/%D0%A2%D0%B0%D0%BC%D0%BE%D0%B6%D0%B5%D0%BD%D0%BD%D1%8B%D0%B9_%D1%81%D0%BE%D1%8E%D0%B7" TargetMode="External"/><Relationship Id="rId10" Type="http://schemas.openxmlformats.org/officeDocument/2006/relationships/hyperlink" Target="http://ru.wikipedia.org/wiki/%D0%A4%D1%80%D0%B0%D0%BD%D1%86%D0%B8%D1%8F" TargetMode="External"/><Relationship Id="rId4" Type="http://schemas.openxmlformats.org/officeDocument/2006/relationships/hyperlink" Target="http://ru.wikipedia.org/wiki/%D0%AD%D0%BA%D0%BE%D0%BD%D0%BE%D0%BC%D0%B8%D1%87%D0%B5%D1%81%D0%BA%D0%B8%D0%B9_%D1%81%D0%BE%D1%8E%D0%B7" TargetMode="External"/><Relationship Id="rId9" Type="http://schemas.openxmlformats.org/officeDocument/2006/relationships/hyperlink" Target="http://ru.wikipedia.org/wiki/%D0%9B%D1%8E%D0%BA%D1%81%D0%B5%D0%BC%D0%B1%D1%83%D1%80%D0%B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1%80%D1%8E%D1%81%D1%81%D0%B5%D0%BB%D1%8C" TargetMode="External"/><Relationship Id="rId13" Type="http://schemas.openxmlformats.org/officeDocument/2006/relationships/hyperlink" Target="http://ru.wikipedia.org/wiki/%D0%AE%D0%BD%D0%BA%D0%B5%D1%80,_%D0%96%D0%B0%D0%BD-%D0%9A%D0%BB%D0%BE%D0%B4" TargetMode="External"/><Relationship Id="rId18" Type="http://schemas.openxmlformats.org/officeDocument/2006/relationships/hyperlink" Target="http://ru.wikipedia.org/wiki/%D0%92%D0%B0%D0%BB%D1%8E%D1%82%D0%B0" TargetMode="External"/><Relationship Id="rId3" Type="http://schemas.openxmlformats.org/officeDocument/2006/relationships/hyperlink" Target="http://ru.wikipedia.org/wiki/1944_%D0%B3%D0%BE%D0%B4" TargetMode="External"/><Relationship Id="rId7" Type="http://schemas.openxmlformats.org/officeDocument/2006/relationships/hyperlink" Target="http://ru.wikipedia.org/wiki/%D0%93%D0%BE%D1%80%D0%BE%D0%B4" TargetMode="External"/><Relationship Id="rId12" Type="http://schemas.openxmlformats.org/officeDocument/2006/relationships/hyperlink" Target="http://ru.wikipedia.org/wiki/%D0%A0%D1%8E%D1%82%D1%82%D0%B5,_%D0%9C%D0%B0%D1%80%D0%BA" TargetMode="External"/><Relationship Id="rId17" Type="http://schemas.openxmlformats.org/officeDocument/2006/relationships/hyperlink" Target="http://ru.wikipedia.org/wiki/%D0%9F%D0%BB%D0%BE%D1%82%D0%BD%D0%BE%D1%81%D1%82%D1%8C_%D0%BD%D0%B0%D1%81%D0%B5%D0%BB%D0%B5%D0%BD%D0%B8%D1%8F" TargetMode="External"/><Relationship Id="rId2" Type="http://schemas.openxmlformats.org/officeDocument/2006/relationships/hyperlink" Target="http://ru.wikipedia.org/wiki/5_%D1%81%D0%B5%D0%BD%D1%82%D1%8F%D0%B1%D1%80%D1%8F" TargetMode="External"/><Relationship Id="rId16" Type="http://schemas.openxmlformats.org/officeDocument/2006/relationships/hyperlink" Target="http://ru.wikipedia.org/wiki/2011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1%80%D0%B0%D0%BD%D1%86%D1%83%D0%B7%D1%81%D0%BA%D0%B8%D0%B9_%D1%8F%D0%B7%D1%8B%D0%BA" TargetMode="External"/><Relationship Id="rId11" Type="http://schemas.openxmlformats.org/officeDocument/2006/relationships/hyperlink" Target="http://ru.wikipedia.org/wiki/%D0%9B%D0%B5%D1%82%D0%B5%D1%80%D0%BC,_%D0%98%D0%B2" TargetMode="External"/><Relationship Id="rId5" Type="http://schemas.openxmlformats.org/officeDocument/2006/relationships/hyperlink" Target="http://ru.wikipedia.org/wiki/%D0%9D%D0%B8%D0%B4%D0%B5%D1%80%D0%BB%D0%B0%D0%BD%D0%B4%D1%81%D0%BA%D0%B8%D0%B9_%D1%8F%D0%B7%D1%8B%D0%BA" TargetMode="External"/><Relationship Id="rId15" Type="http://schemas.openxmlformats.org/officeDocument/2006/relationships/hyperlink" Target="http://ru.wikipedia.org/wiki/%D0%9D%D0%B0%D1%81%D0%B5%D0%BB%D0%B5%D0%BD%D0%B8%D0%B5" TargetMode="External"/><Relationship Id="rId10" Type="http://schemas.openxmlformats.org/officeDocument/2006/relationships/hyperlink" Target="http://ru.wikipedia.org/wiki/%D0%9B%D1%8E%D0%BA%D1%81%D0%B5%D0%BC%D0%B1%D1%83%D1%80%D0%B3_(%D0%B3%D0%BE%D1%80%D0%BE%D0%B4)" TargetMode="External"/><Relationship Id="rId19" Type="http://schemas.openxmlformats.org/officeDocument/2006/relationships/hyperlink" Target="http://ru.wikipedia.org/wiki/%D0%A7%D0%B0%D1%81%D0%BE%D0%B2%D0%BE%D0%B9_%D0%BF%D0%BE%D1%8F%D1%81" TargetMode="External"/><Relationship Id="rId4" Type="http://schemas.openxmlformats.org/officeDocument/2006/relationships/hyperlink" Target="http://ru.wikipedia.org/wiki/%D0%9E%D1%84%D0%B8%D1%86%D0%B8%D0%B0%D0%BB%D1%8C%D0%BD%D1%8B%D0%B9_%D1%8F%D0%B7%D1%8B%D0%BA" TargetMode="External"/><Relationship Id="rId9" Type="http://schemas.openxmlformats.org/officeDocument/2006/relationships/hyperlink" Target="http://ru.wikipedia.org/wiki/%D0%90%D0%BC%D1%81%D1%82%D0%B5%D1%80%D0%B4%D0%B0%D0%BC" TargetMode="External"/><Relationship Id="rId14" Type="http://schemas.openxmlformats.org/officeDocument/2006/relationships/hyperlink" Target="http://ru.wikipedia.org/wiki/%D0%A2%D0%B5%D1%80%D1%80%D0%B8%D1%82%D0%BE%D1%80%D0%B8%D1%8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714357"/>
            <a:ext cx="8458200" cy="536143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Путешествие по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Бенилюксу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/>
            </a:r>
            <a:br>
              <a:rPr lang="ru-RU" dirty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>
                <a:latin typeface="Arial Black" pitchFamily="34" charset="0"/>
              </a:rPr>
              <a:t/>
            </a:r>
            <a:br>
              <a:rPr lang="ru-RU" dirty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Выполнили: студенты гр. ЖКХ 20-1оз</a:t>
            </a:r>
            <a:br>
              <a:rPr lang="ru-RU" sz="1200" dirty="0" smtClean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Ершов К.</a:t>
            </a:r>
            <a:br>
              <a:rPr lang="ru-RU" sz="1200" dirty="0" smtClean="0">
                <a:latin typeface="Arial Black" pitchFamily="34" charset="0"/>
              </a:rPr>
            </a:br>
            <a:r>
              <a:rPr lang="ru-RU" sz="1200" dirty="0" smtClean="0">
                <a:latin typeface="Arial Black" pitchFamily="34" charset="0"/>
              </a:rPr>
              <a:t>Васильев И.</a:t>
            </a:r>
            <a:br>
              <a:rPr lang="ru-RU" sz="1200" dirty="0" smtClean="0">
                <a:latin typeface="Arial Black" pitchFamily="34" charset="0"/>
              </a:rPr>
            </a:br>
            <a:endParaRPr lang="ru-RU" sz="1200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Бельгия - герб</a:t>
            </a:r>
            <a:endParaRPr lang="ru-RU" dirty="0"/>
          </a:p>
        </p:txBody>
      </p:sp>
      <p:pic>
        <p:nvPicPr>
          <p:cNvPr id="4" name="Содержимое 3" descr="491px-Greater_Coat_of_Arms_of_Belgium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3235" y="1554163"/>
            <a:ext cx="3709929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бельгия</a:t>
            </a:r>
            <a:endParaRPr lang="ru-RU" dirty="0"/>
          </a:p>
        </p:txBody>
      </p:sp>
      <p:pic>
        <p:nvPicPr>
          <p:cNvPr id="4" name="Содержимое 3" descr="100_404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бельгия</a:t>
            </a:r>
            <a:endParaRPr lang="ru-RU" dirty="0"/>
          </a:p>
        </p:txBody>
      </p:sp>
      <p:pic>
        <p:nvPicPr>
          <p:cNvPr id="4" name="Содержимое 3" descr="100_405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Бельгия – площадь цветов</a:t>
            </a:r>
            <a:endParaRPr lang="ru-RU" dirty="0"/>
          </a:p>
        </p:txBody>
      </p:sp>
      <p:pic>
        <p:nvPicPr>
          <p:cNvPr id="4" name="Содержимое 3" descr="100_411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Бельгия- писающий мальчик</a:t>
            </a:r>
            <a:endParaRPr lang="ru-RU" dirty="0"/>
          </a:p>
        </p:txBody>
      </p:sp>
      <p:pic>
        <p:nvPicPr>
          <p:cNvPr id="4" name="Содержимое 3" descr="100_411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964" y="1554163"/>
            <a:ext cx="3394472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бельгия</a:t>
            </a:r>
            <a:endParaRPr lang="ru-RU" dirty="0"/>
          </a:p>
        </p:txBody>
      </p:sp>
      <p:pic>
        <p:nvPicPr>
          <p:cNvPr id="4" name="Содержимое 3" descr="100_41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964" y="1554163"/>
            <a:ext cx="3394472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Бельгия- модель атома</a:t>
            </a:r>
            <a:endParaRPr lang="ru-RU" dirty="0"/>
          </a:p>
        </p:txBody>
      </p:sp>
      <p:pic>
        <p:nvPicPr>
          <p:cNvPr id="4" name="Содержимое 3" descr="100_412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мини - </a:t>
            </a:r>
            <a:r>
              <a:rPr lang="ru-RU" dirty="0" err="1" smtClean="0"/>
              <a:t>европа</a:t>
            </a:r>
            <a:endParaRPr lang="ru-RU" dirty="0"/>
          </a:p>
        </p:txBody>
      </p:sp>
      <p:pic>
        <p:nvPicPr>
          <p:cNvPr id="4" name="Содержимое 3" descr="100_41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мини - </a:t>
            </a:r>
            <a:r>
              <a:rPr lang="ru-RU" dirty="0" err="1" smtClean="0"/>
              <a:t>европа</a:t>
            </a:r>
            <a:endParaRPr lang="ru-RU" dirty="0"/>
          </a:p>
        </p:txBody>
      </p:sp>
      <p:pic>
        <p:nvPicPr>
          <p:cNvPr id="4" name="Содержимое 3" descr="100_414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 мини-Европа</a:t>
            </a:r>
            <a:endParaRPr lang="ru-RU" dirty="0"/>
          </a:p>
        </p:txBody>
      </p:sp>
      <p:pic>
        <p:nvPicPr>
          <p:cNvPr id="4" name="Содержимое 3" descr="100_417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Кёльн - начало путешествия</a:t>
            </a:r>
            <a:endParaRPr lang="ru-RU" dirty="0"/>
          </a:p>
        </p:txBody>
      </p:sp>
      <p:pic>
        <p:nvPicPr>
          <p:cNvPr id="4" name="Содержимое 3" descr="100_397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550" y="1988840"/>
            <a:ext cx="4669300" cy="3459013"/>
          </a:xfrm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 - герб</a:t>
            </a:r>
            <a:endParaRPr lang="ru-RU" dirty="0"/>
          </a:p>
        </p:txBody>
      </p:sp>
      <p:pic>
        <p:nvPicPr>
          <p:cNvPr id="8" name="Содержимое 7" descr="513px-Nederland_wapen_2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0121" y="1554163"/>
            <a:ext cx="3876158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 -Амстердам</a:t>
            </a:r>
            <a:endParaRPr lang="ru-RU" dirty="0"/>
          </a:p>
        </p:txBody>
      </p:sp>
      <p:pic>
        <p:nvPicPr>
          <p:cNvPr id="4" name="Содержимое 3" descr="100_417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 -</a:t>
            </a:r>
            <a:r>
              <a:rPr lang="ru-RU" dirty="0" err="1" smtClean="0"/>
              <a:t>амстердам</a:t>
            </a:r>
            <a:endParaRPr lang="ru-RU" dirty="0"/>
          </a:p>
        </p:txBody>
      </p:sp>
      <p:pic>
        <p:nvPicPr>
          <p:cNvPr id="4" name="Содержимое 3" descr="100_421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 -Амстердам</a:t>
            </a:r>
            <a:endParaRPr lang="ru-RU" dirty="0"/>
          </a:p>
        </p:txBody>
      </p:sp>
      <p:pic>
        <p:nvPicPr>
          <p:cNvPr id="4" name="Содержимое 3" descr="100_421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 -Амстердам</a:t>
            </a:r>
            <a:endParaRPr lang="ru-RU" dirty="0"/>
          </a:p>
        </p:txBody>
      </p:sp>
      <p:pic>
        <p:nvPicPr>
          <p:cNvPr id="4" name="Содержимое 3" descr="100_42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Нидерланды-Амстердам</a:t>
            </a:r>
            <a:endParaRPr lang="ru-RU" dirty="0"/>
          </a:p>
        </p:txBody>
      </p:sp>
      <p:pic>
        <p:nvPicPr>
          <p:cNvPr id="4" name="Содержимое 3" descr="100_426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Нидерланды-Амстердам</a:t>
            </a:r>
            <a:endParaRPr lang="ru-RU" dirty="0"/>
          </a:p>
        </p:txBody>
      </p:sp>
      <p:pic>
        <p:nvPicPr>
          <p:cNvPr id="4" name="Содержимое 3" descr="100_428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28660"/>
          </a:xfrm>
        </p:spPr>
        <p:txBody>
          <a:bodyPr/>
          <a:lstStyle/>
          <a:p>
            <a:pPr algn="ctr"/>
            <a:r>
              <a:rPr lang="ru-RU" dirty="0" smtClean="0"/>
              <a:t>Путешествие по </a:t>
            </a:r>
            <a:r>
              <a:rPr lang="ru-RU" dirty="0" err="1" smtClean="0"/>
              <a:t>бенилюксу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Бенилю́кс</a:t>
            </a:r>
            <a:r>
              <a:rPr lang="ru-RU" dirty="0" smtClean="0"/>
              <a:t> (</a:t>
            </a:r>
            <a:r>
              <a:rPr lang="ru-RU" i="1" dirty="0" err="1" smtClean="0"/>
              <a:t>Benelux</a:t>
            </a:r>
            <a:r>
              <a:rPr lang="ru-RU" dirty="0" smtClean="0"/>
              <a:t>) — субрегиональная </a:t>
            </a:r>
            <a:r>
              <a:rPr lang="ru-RU" dirty="0" smtClean="0">
                <a:hlinkClick r:id="rId2" tooltip="Международная организация"/>
              </a:rPr>
              <a:t>межправительственная организация</a:t>
            </a:r>
            <a:r>
              <a:rPr lang="ru-RU" dirty="0" smtClean="0"/>
              <a:t>, представляющая собой </a:t>
            </a:r>
            <a:r>
              <a:rPr lang="ru-RU" dirty="0" err="1" smtClean="0">
                <a:hlinkClick r:id="rId3" tooltip="Политический союз (страница отсутствует)"/>
              </a:rPr>
              <a:t>политический</a:t>
            </a:r>
            <a:r>
              <a:rPr lang="ru-RU" dirty="0" err="1" smtClean="0"/>
              <a:t>,</a:t>
            </a:r>
            <a:r>
              <a:rPr lang="ru-RU" dirty="0" err="1" smtClean="0">
                <a:hlinkClick r:id="rId4" tooltip="Экономический союз"/>
              </a:rPr>
              <a:t>экономический</a:t>
            </a:r>
            <a:r>
              <a:rPr lang="ru-RU" dirty="0" smtClean="0"/>
              <a:t> и </a:t>
            </a:r>
            <a:r>
              <a:rPr lang="ru-RU" dirty="0" smtClean="0">
                <a:hlinkClick r:id="rId5" tooltip="Таможенный союз"/>
              </a:rPr>
              <a:t>таможенный</a:t>
            </a:r>
            <a:r>
              <a:rPr lang="ru-RU" dirty="0" smtClean="0"/>
              <a:t> союз в </a:t>
            </a:r>
            <a:r>
              <a:rPr lang="ru-RU" dirty="0" smtClean="0">
                <a:hlinkClick r:id="rId6" tooltip="Западная Европа"/>
              </a:rPr>
              <a:t>Западной Европе</a:t>
            </a:r>
            <a:r>
              <a:rPr lang="ru-RU" dirty="0" smtClean="0"/>
              <a:t>, включающий в себя три монархии: </a:t>
            </a:r>
            <a:r>
              <a:rPr lang="ru-RU" b="1" dirty="0" smtClean="0">
                <a:hlinkClick r:id="rId7" tooltip="Бельгия"/>
              </a:rPr>
              <a:t>Бе</a:t>
            </a:r>
            <a:r>
              <a:rPr lang="ru-RU" dirty="0" smtClean="0">
                <a:hlinkClick r:id="rId7" tooltip="Бельгия"/>
              </a:rPr>
              <a:t>льгию</a:t>
            </a:r>
            <a:r>
              <a:rPr lang="ru-RU" dirty="0" smtClean="0"/>
              <a:t>, </a:t>
            </a:r>
            <a:r>
              <a:rPr lang="ru-RU" b="1" dirty="0" smtClean="0">
                <a:hlinkClick r:id="rId8" tooltip="Нидерланды"/>
              </a:rPr>
              <a:t>Ни</a:t>
            </a:r>
            <a:r>
              <a:rPr lang="ru-RU" dirty="0" smtClean="0">
                <a:hlinkClick r:id="rId8" tooltip="Нидерланды"/>
              </a:rPr>
              <a:t>дерланды</a:t>
            </a:r>
            <a:r>
              <a:rPr lang="ru-RU" dirty="0" smtClean="0"/>
              <a:t> </a:t>
            </a:r>
            <a:r>
              <a:rPr lang="ru-RU" dirty="0" err="1" smtClean="0"/>
              <a:t>и</a:t>
            </a:r>
            <a:r>
              <a:rPr lang="ru-RU" b="1" dirty="0" err="1" smtClean="0">
                <a:hlinkClick r:id="rId9" tooltip="Люксембург"/>
              </a:rPr>
              <a:t>Люкс</a:t>
            </a:r>
            <a:r>
              <a:rPr lang="ru-RU" dirty="0" err="1" smtClean="0">
                <a:hlinkClick r:id="rId9" tooltip="Люксембург"/>
              </a:rPr>
              <a:t>ембург</a:t>
            </a:r>
            <a:r>
              <a:rPr lang="ru-RU" dirty="0" smtClean="0"/>
              <a:t>, который граничит с </a:t>
            </a:r>
            <a:r>
              <a:rPr lang="ru-RU" dirty="0" smtClean="0">
                <a:hlinkClick r:id="rId10" tooltip="Франция"/>
              </a:rPr>
              <a:t>Францией</a:t>
            </a:r>
            <a:r>
              <a:rPr lang="ru-RU" dirty="0" smtClean="0"/>
              <a:t> и </a:t>
            </a:r>
            <a:r>
              <a:rPr lang="ru-RU" dirty="0" smtClean="0">
                <a:hlinkClick r:id="rId11" tooltip="Германия"/>
              </a:rPr>
              <a:t>Германией</a:t>
            </a:r>
            <a:r>
              <a:rPr lang="ru-RU" dirty="0" smtClean="0"/>
              <a:t>. Название союза было образовано из начальных букв названий каждой страны-участницы. Изначально оно использовалось для обозначения Таможенного союза Бенилюкс. Является одним из наиболее заселенных районов мира.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Официальный флаг Бенилюкса</a:t>
            </a:r>
            <a:endParaRPr lang="ru-RU" dirty="0"/>
          </a:p>
        </p:txBody>
      </p:sp>
      <p:pic>
        <p:nvPicPr>
          <p:cNvPr id="5" name="Содержимое 4" descr="600px-Flag_of_Benelux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916832"/>
            <a:ext cx="4437484" cy="3101032"/>
          </a:xfrm>
        </p:spPr>
      </p:pic>
      <p:sp>
        <p:nvSpPr>
          <p:cNvPr id="1026" name="AutoShape 2" descr="Бенилюкс: Бельгия, Нидерланды и Люксембур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Бенилюкс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14353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Основано  </a:t>
            </a:r>
            <a:r>
              <a:rPr lang="ru-RU" sz="2000" dirty="0" smtClean="0">
                <a:hlinkClick r:id="rId2" tooltip="5 сентября"/>
              </a:rPr>
              <a:t>5 сентября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3" tooltip="1944 год"/>
              </a:rPr>
              <a:t>1944</a:t>
            </a:r>
            <a:r>
              <a:rPr lang="ru-RU" sz="2000" dirty="0" smtClean="0"/>
              <a:t> г.</a:t>
            </a:r>
          </a:p>
          <a:p>
            <a:r>
              <a:rPr lang="ru-RU" sz="2000" b="1" dirty="0" smtClean="0">
                <a:hlinkClick r:id="rId4" tooltip="Официальный язык"/>
              </a:rPr>
              <a:t>Официальные языки</a:t>
            </a:r>
            <a:r>
              <a:rPr lang="ru-RU" sz="2000" b="1" dirty="0" smtClean="0"/>
              <a:t> </a:t>
            </a:r>
            <a:r>
              <a:rPr lang="ru-RU" sz="2000" dirty="0" smtClean="0">
                <a:hlinkClick r:id="rId5" tooltip="Нидерландский язык"/>
              </a:rPr>
              <a:t>нидерландский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6" tooltip="Французский язык"/>
              </a:rPr>
              <a:t>французский</a:t>
            </a:r>
            <a:endParaRPr lang="ru-RU" sz="2000" dirty="0" smtClean="0"/>
          </a:p>
          <a:p>
            <a:r>
              <a:rPr lang="ru-RU" sz="2000" b="1" dirty="0" smtClean="0">
                <a:hlinkClick r:id="rId7" tooltip="Город"/>
              </a:rPr>
              <a:t>Крупнейшие города</a:t>
            </a:r>
            <a:r>
              <a:rPr lang="ru-RU" sz="2000" b="1" dirty="0" smtClean="0"/>
              <a:t> </a:t>
            </a:r>
            <a:r>
              <a:rPr lang="ru-RU" sz="2000" dirty="0" smtClean="0">
                <a:hlinkClick r:id="rId8" tooltip="Брюссель"/>
              </a:rPr>
              <a:t>Брюссель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9" tooltip="Амстердам"/>
              </a:rPr>
              <a:t>Амстердам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0" tooltip="Люксембург (город)"/>
              </a:rPr>
              <a:t>Люксембург</a:t>
            </a:r>
            <a:endParaRPr lang="ru-RU" sz="2000" dirty="0" smtClean="0"/>
          </a:p>
          <a:p>
            <a:r>
              <a:rPr lang="ru-RU" sz="2000" b="1" dirty="0" smtClean="0"/>
              <a:t>премьер-министры</a:t>
            </a:r>
          </a:p>
          <a:p>
            <a:r>
              <a:rPr lang="ru-RU" sz="2000" dirty="0" smtClean="0">
                <a:hlinkClick r:id="rId11" tooltip="Летерм, Ив"/>
              </a:rPr>
              <a:t>Ив </a:t>
            </a:r>
            <a:r>
              <a:rPr lang="ru-RU" sz="2000" dirty="0" err="1" smtClean="0">
                <a:hlinkClick r:id="rId11" tooltip="Летерм, Ив"/>
              </a:rPr>
              <a:t>Летерм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2" tooltip="Рютте, Марк"/>
              </a:rPr>
              <a:t>Марк </a:t>
            </a:r>
            <a:r>
              <a:rPr lang="ru-RU" sz="2000" dirty="0" err="1" smtClean="0">
                <a:hlinkClick r:id="rId12" tooltip="Рютте, Марк"/>
              </a:rPr>
              <a:t>Рютте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hlinkClick r:id="rId13" tooltip="Юнкер, Жан-Клод"/>
              </a:rPr>
              <a:t>Жан-Клод Юнкер</a:t>
            </a:r>
            <a:endParaRPr lang="ru-RU" sz="2000" dirty="0" smtClean="0"/>
          </a:p>
          <a:p>
            <a:r>
              <a:rPr lang="ru-RU" sz="2000" b="1" dirty="0" smtClean="0">
                <a:hlinkClick r:id="rId14" tooltip="Территория"/>
              </a:rPr>
              <a:t>Территория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Всего</a:t>
            </a:r>
            <a:br>
              <a:rPr lang="ru-RU" sz="2000" dirty="0" smtClean="0"/>
            </a:br>
            <a:r>
              <a:rPr lang="ru-RU" sz="2000" dirty="0" smtClean="0"/>
              <a:t>74 656 км²  </a:t>
            </a:r>
            <a:r>
              <a:rPr lang="ru-RU" sz="2000" b="1" dirty="0" smtClean="0">
                <a:hlinkClick r:id="rId15" tooltip="Население"/>
              </a:rPr>
              <a:t>Население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• Оценка (</a:t>
            </a:r>
            <a:r>
              <a:rPr lang="ru-RU" sz="2000" dirty="0" smtClean="0">
                <a:hlinkClick r:id="rId16" tooltip="2011 год"/>
              </a:rPr>
              <a:t>2011</a:t>
            </a:r>
            <a:r>
              <a:rPr lang="ru-RU" sz="2000" dirty="0" smtClean="0"/>
              <a:t>)</a:t>
            </a:r>
            <a:br>
              <a:rPr lang="ru-RU" sz="2000" dirty="0" smtClean="0"/>
            </a:br>
            <a:r>
              <a:rPr lang="ru-RU" sz="2000" dirty="0" smtClean="0"/>
              <a:t>• </a:t>
            </a:r>
            <a:r>
              <a:rPr lang="ru-RU" sz="2000" u="sng" dirty="0" smtClean="0">
                <a:hlinkClick r:id="rId17" tooltip="Плотность населения"/>
              </a:rPr>
              <a:t>Плотность</a:t>
            </a:r>
            <a:r>
              <a:rPr lang="ru-RU" sz="2000" dirty="0" smtClean="0"/>
              <a:t> 28 365 937 чел.; 380 чел./км²</a:t>
            </a:r>
          </a:p>
          <a:p>
            <a:r>
              <a:rPr lang="ru-RU" sz="2000" b="1" dirty="0" smtClean="0">
                <a:hlinkClick r:id="rId18" tooltip="Валюта"/>
              </a:rPr>
              <a:t>Валюта</a:t>
            </a:r>
            <a:r>
              <a:rPr lang="ru-RU" sz="2000" b="1" dirty="0" smtClean="0"/>
              <a:t>  </a:t>
            </a:r>
            <a:r>
              <a:rPr lang="ru-RU" sz="2000" dirty="0" smtClean="0"/>
              <a:t>евро</a:t>
            </a:r>
          </a:p>
          <a:p>
            <a:r>
              <a:rPr lang="ru-RU" sz="2000" b="1" dirty="0" smtClean="0">
                <a:hlinkClick r:id="rId19" tooltip="Часовой пояс"/>
              </a:rPr>
              <a:t>Часовой пояс</a:t>
            </a:r>
            <a:r>
              <a:rPr lang="ru-RU" sz="2000" dirty="0" smtClean="0"/>
              <a:t>+1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Люксембург - герб</a:t>
            </a:r>
            <a:endParaRPr lang="ru-RU" dirty="0"/>
          </a:p>
        </p:txBody>
      </p:sp>
      <p:pic>
        <p:nvPicPr>
          <p:cNvPr id="10" name="Содержимое 9" descr="Coat_of_Arms_of_Luxembourg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9996" y="1700808"/>
            <a:ext cx="3756407" cy="309897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Люксембург</a:t>
            </a:r>
            <a:endParaRPr lang="ru-RU" dirty="0"/>
          </a:p>
        </p:txBody>
      </p:sp>
      <p:pic>
        <p:nvPicPr>
          <p:cNvPr id="4" name="Содержимое 3" descr="100_398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964" y="1554163"/>
            <a:ext cx="2773164" cy="360302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люксенбург</a:t>
            </a:r>
            <a:endParaRPr lang="ru-RU" dirty="0"/>
          </a:p>
        </p:txBody>
      </p:sp>
      <p:pic>
        <p:nvPicPr>
          <p:cNvPr id="4" name="Содержимое 3" descr="100_400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964" y="1554163"/>
            <a:ext cx="3394472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Люксембург</a:t>
            </a:r>
            <a:endParaRPr lang="ru-RU" dirty="0"/>
          </a:p>
        </p:txBody>
      </p:sp>
      <p:pic>
        <p:nvPicPr>
          <p:cNvPr id="6" name="Содержимое 5" descr="100_403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239</TotalTime>
  <Words>66</Words>
  <Application>Microsoft Office PowerPoint</Application>
  <PresentationFormat>Экран (4:3)</PresentationFormat>
  <Paragraphs>35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 Black</vt:lpstr>
      <vt:lpstr>Franklin Gothic Book</vt:lpstr>
      <vt:lpstr>Franklin Gothic Medium</vt:lpstr>
      <vt:lpstr>Wingdings 2</vt:lpstr>
      <vt:lpstr>Трек</vt:lpstr>
      <vt:lpstr>Путешествие по  Бенилюксу     Выполнили: студенты гр. ЖКХ 20-1оз Ершов К. Васильев И. </vt:lpstr>
      <vt:lpstr>Кёльн - начало путешествия</vt:lpstr>
      <vt:lpstr>Путешествие по бенилюксу</vt:lpstr>
      <vt:lpstr>Официальный флаг Бенилюкса</vt:lpstr>
      <vt:lpstr>Бенилюкс</vt:lpstr>
      <vt:lpstr>Люксембург - герб</vt:lpstr>
      <vt:lpstr>Люксембург</vt:lpstr>
      <vt:lpstr>люксенбург</vt:lpstr>
      <vt:lpstr>Люксембург</vt:lpstr>
      <vt:lpstr>Бельгия - герб</vt:lpstr>
      <vt:lpstr>бельгия</vt:lpstr>
      <vt:lpstr>бельгия</vt:lpstr>
      <vt:lpstr>Бельгия – площадь цветов</vt:lpstr>
      <vt:lpstr>Бельгия- писающий мальчик</vt:lpstr>
      <vt:lpstr>бельгия</vt:lpstr>
      <vt:lpstr>Бельгия- модель атома</vt:lpstr>
      <vt:lpstr>Парк мини - европа</vt:lpstr>
      <vt:lpstr>Парк мини - европа</vt:lpstr>
      <vt:lpstr>Парк мини-Европа</vt:lpstr>
      <vt:lpstr>Нидерланды - герб</vt:lpstr>
      <vt:lpstr>Нидерланды -Амстердам</vt:lpstr>
      <vt:lpstr>Нидерланды -амстердам</vt:lpstr>
      <vt:lpstr>Нидерланды -Амстердам</vt:lpstr>
      <vt:lpstr>Нидерланды -Амстердам</vt:lpstr>
      <vt:lpstr>Нидерланды-Амстердам</vt:lpstr>
      <vt:lpstr>Нидерланды-Амстердам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Бенилюкс</dc:title>
  <dc:creator>Денис</dc:creator>
  <cp:lastModifiedBy>Денис</cp:lastModifiedBy>
  <cp:revision>41</cp:revision>
  <dcterms:modified xsi:type="dcterms:W3CDTF">2023-09-11T13:59:04Z</dcterms:modified>
</cp:coreProperties>
</file>