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65" r:id="rId4"/>
    <p:sldId id="269" r:id="rId5"/>
    <p:sldId id="270" r:id="rId6"/>
    <p:sldId id="272" r:id="rId7"/>
    <p:sldId id="274" r:id="rId8"/>
    <p:sldId id="275" r:id="rId9"/>
    <p:sldId id="271" r:id="rId10"/>
    <p:sldId id="276" r:id="rId11"/>
    <p:sldId id="280" r:id="rId12"/>
    <p:sldId id="282" r:id="rId13"/>
    <p:sldId id="283" r:id="rId14"/>
    <p:sldId id="285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3FEF"/>
    <a:srgbClr val="A3E2EB"/>
    <a:srgbClr val="6ABA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9993C-3119-4CE0-8BFE-03D79B39ED1A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F26DD-101F-4869-941F-2C01F4EE2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288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90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52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52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52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52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52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52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527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F26DD-101F-4869-941F-2C01F4EE28F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52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28450-27F6-42C9-A674-126DDBB2B543}" type="datetime1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3FBB-2BCA-460C-9764-FF660BCDCB86}" type="datetime1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88B7-604B-4BBA-98FE-F2E614CD758D}" type="datetime1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97DD-6637-49B1-9EA8-A000DB2DF796}" type="datetime1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75E3-FD87-4511-8623-F64D0E46D9B0}" type="datetime1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1A8F0-E30C-4C45-AF49-731644F987C0}" type="datetime1">
              <a:rPr lang="ru-RU" smtClean="0"/>
              <a:pPr/>
              <a:t>12.09.2023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D7D00-8E17-4DCE-819E-26DDA527A31C}" type="datetime1">
              <a:rPr lang="ru-RU" smtClean="0"/>
              <a:pPr/>
              <a:t>12.09.2023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BB72E-BBA2-4C27-A106-C337E4FBC4B2}" type="datetime1">
              <a:rPr lang="ru-RU" smtClean="0"/>
              <a:pPr/>
              <a:t>12.09.2023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6800-7EFF-4FC9-8976-7A65D16B6EC4}" type="datetime1">
              <a:rPr lang="ru-RU" smtClean="0"/>
              <a:pPr/>
              <a:t>12.09.2023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C5DC5-CED6-4D4B-9064-A0EC41555575}" type="datetime1">
              <a:rPr lang="ru-RU" smtClean="0"/>
              <a:pPr/>
              <a:t>12.09.2023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5CE0-043A-4FB3-8A87-1A66F5A1929C}" type="datetime1">
              <a:rPr lang="ru-RU" smtClean="0"/>
              <a:pPr/>
              <a:t>12.09.2023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A9A59-5251-4824-BB56-AABE4977FD0E}" type="datetime1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2445C-62AA-41B5-81D9-BC1C91F37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97192" y="224880"/>
            <a:ext cx="595840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Arial Narrow" pitchFamily="34" charset="0"/>
              </a:rPr>
              <a:t>Проект </a:t>
            </a:r>
            <a:endParaRPr lang="ru-RU" sz="2800" b="1" dirty="0" smtClean="0"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latin typeface="Arial Narrow" pitchFamily="34" charset="0"/>
              </a:rPr>
              <a:t>«Кузнецк – ты есть моя Родина»»</a:t>
            </a:r>
            <a:r>
              <a:rPr lang="ru-RU" sz="2800" b="1" dirty="0">
                <a:latin typeface="Arial Narrow" pitchFamily="34" charset="0"/>
              </a:rPr>
              <a:t/>
            </a:r>
            <a:br>
              <a:rPr lang="ru-RU" sz="2800" b="1" dirty="0">
                <a:latin typeface="Arial Narrow" pitchFamily="34" charset="0"/>
              </a:rPr>
            </a:br>
            <a:r>
              <a:rPr lang="ru-RU" sz="1600" cap="small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</a:t>
            </a:r>
            <a:r>
              <a:rPr lang="ru-RU" sz="1600" cap="small" dirty="0" smtClean="0">
                <a:latin typeface="Times New Roman" pitchFamily="18" charset="0"/>
                <a:cs typeface="Times New Roman" pitchFamily="18" charset="0"/>
              </a:rPr>
              <a:t>№ 27 г. </a:t>
            </a:r>
            <a:r>
              <a:rPr lang="ru-RU" sz="1600" cap="small" dirty="0">
                <a:latin typeface="Times New Roman" pitchFamily="18" charset="0"/>
                <a:cs typeface="Times New Roman" pitchFamily="18" charset="0"/>
              </a:rPr>
              <a:t>Кузнецка</a:t>
            </a:r>
            <a:br>
              <a:rPr lang="ru-RU" sz="1600" cap="small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cap="small" dirty="0">
                <a:latin typeface="Times New Roman" pitchFamily="18" charset="0"/>
                <a:cs typeface="Times New Roman" pitchFamily="18" charset="0"/>
              </a:rPr>
              <a:t>(МБДОУ ДС № </a:t>
            </a:r>
            <a:r>
              <a:rPr lang="ru-RU" sz="1600" cap="small" dirty="0" smtClean="0"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ru-RU" sz="1600" cap="sm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cap="small" dirty="0">
                <a:latin typeface="Times New Roman" pitchFamily="18" charset="0"/>
                <a:cs typeface="Times New Roman" pitchFamily="18" charset="0"/>
              </a:rPr>
              <a:t>г. Кузнецка).</a:t>
            </a:r>
            <a:r>
              <a:rPr lang="ru-RU" sz="2800" b="1" dirty="0">
                <a:latin typeface="Arial Narrow" pitchFamily="34" charset="0"/>
              </a:rPr>
              <a:t/>
            </a:r>
            <a:br>
              <a:rPr lang="ru-RU" sz="2800" b="1" dirty="0">
                <a:latin typeface="Arial Narrow" pitchFamily="34" charset="0"/>
              </a:rPr>
            </a:br>
            <a:endParaRPr lang="ru-RU" sz="2800" b="1" dirty="0"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25392" y="2276872"/>
            <a:ext cx="617443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8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Кузнецк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  <a:p>
            <a:pPr algn="ctr"/>
            <a:r>
              <a:rPr lang="ru-RU" sz="3200" b="1" dirty="0" smtClean="0">
                <a:latin typeface="Adventure" pitchFamily="2" charset="0"/>
              </a:rPr>
              <a:t>(Пензенская </a:t>
            </a:r>
            <a:r>
              <a:rPr lang="ru-RU" sz="3200" b="1" dirty="0">
                <a:latin typeface="Adventure" pitchFamily="2" charset="0"/>
              </a:rPr>
              <a:t>область)</a:t>
            </a:r>
            <a:br>
              <a:rPr lang="ru-RU" sz="3200" b="1" dirty="0">
                <a:latin typeface="Adventure" pitchFamily="2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Землянская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Мария Евгеньевна</a:t>
            </a:r>
            <a:endParaRPr lang="ru-RU" sz="2000" b="1" dirty="0">
              <a:latin typeface="Adventure" pitchFamily="2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844824"/>
            <a:ext cx="2880320" cy="1625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090306" y="620688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1941 году в Кузнецк были эвакуированы заводы из Подмосковья, выпускавшие детали для самолетов. На базе этих  заводов и возник сегодняшний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Кузполимермаш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3683724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dirty="0">
              <a:solidFill>
                <a:srgbClr val="473FEF"/>
              </a:solidFill>
              <a:latin typeface="Slavianskiy" pitchFamily="82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99170"/>
            <a:ext cx="4536504" cy="286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3548386"/>
            <a:ext cx="39383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Кузнецкая обувная фабрика за годы Великой Отечественной войны выпустила 7 миллионов пар обуви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фронта. Фабрика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эта работает до сих пор.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Сейчас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Кузнецк — важный промышленный центр, второй по экономическому значению город Пензенской области. В нем проживает около     90 000 человек.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Идеи на тему «Кузнецк. Виды города» (19) | наружная реклама, рекламное  агентство, фотографии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3361743"/>
            <a:ext cx="4478746" cy="323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63914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60648"/>
            <a:ext cx="7992888" cy="734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95736" y="410761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Современный Кузнецк</a:t>
            </a:r>
            <a:endParaRPr lang="ru-RU" sz="3200" b="1" dirty="0">
              <a:solidFill>
                <a:srgbClr val="473FE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enture" pitchFamily="2" charset="0"/>
            </a:endParaRPr>
          </a:p>
        </p:txBody>
      </p:sp>
      <p:pic>
        <p:nvPicPr>
          <p:cNvPr id="6146" name="Picture 2" descr="Спортивные сооружения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67784" y="3501008"/>
            <a:ext cx="4248471" cy="314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узнецк стал призёром конкурса «Самое благоустроенное муниципальное  образование Пензенской области» | РИА Пензенской област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904" y="1113326"/>
            <a:ext cx="4634880" cy="308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3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60648"/>
            <a:ext cx="7992888" cy="734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95736" y="410761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Современный Кузнецк</a:t>
            </a:r>
            <a:endParaRPr lang="ru-RU" sz="3200" b="1" dirty="0">
              <a:solidFill>
                <a:srgbClr val="473FE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enture" pitchFamily="2" charset="0"/>
            </a:endParaRPr>
          </a:p>
        </p:txBody>
      </p:sp>
      <p:pic>
        <p:nvPicPr>
          <p:cNvPr id="1026" name="Picture 2" descr="Вакансии в Кузнецке. Мониторинг рекламы, цен и услуг в Кузнецк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33" y="1340768"/>
            <a:ext cx="861492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15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60648"/>
            <a:ext cx="7992888" cy="6480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95736" y="410761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Современный Кузнецк</a:t>
            </a:r>
            <a:endParaRPr lang="ru-RU" sz="3200" b="1" dirty="0">
              <a:solidFill>
                <a:srgbClr val="473FE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enture" pitchFamily="2" charset="0"/>
            </a:endParaRPr>
          </a:p>
        </p:txBody>
      </p:sp>
      <p:pic>
        <p:nvPicPr>
          <p:cNvPr id="5122" name="Picture 2" descr="Кузнецк (Пензенская область) - это... Что такое Кузнецк (Пензенская  область)?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657" y="995536"/>
            <a:ext cx="500404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3688804"/>
            <a:ext cx="4608511" cy="3139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08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14338" name="Picture 2" descr="Стела на въезде в Кузнецк дополнена подковой и короной - PenzaNew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0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10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484784"/>
            <a:ext cx="8568952" cy="4963690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Кузнецк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16632"/>
            <a:ext cx="8568952" cy="936104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А над Кузнецком такая неба синь!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261709" y="3898844"/>
            <a:ext cx="681597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ru-RU" sz="1200" b="1" dirty="0">
                <a:latin typeface="Arial Narrow" pitchFamily="34" charset="0"/>
              </a:rPr>
              <a:t>Кузнецк</a:t>
            </a:r>
          </a:p>
        </p:txBody>
      </p:sp>
      <p:sp>
        <p:nvSpPr>
          <p:cNvPr id="5" name="12-конечная звезда 4"/>
          <p:cNvSpPr/>
          <p:nvPr/>
        </p:nvSpPr>
        <p:spPr>
          <a:xfrm>
            <a:off x="7488208" y="4175843"/>
            <a:ext cx="114300" cy="146711"/>
          </a:xfrm>
          <a:prstGeom prst="star12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568952" cy="4963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116632"/>
            <a:ext cx="8568952" cy="648072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avianskiy" pitchFamily="82" charset="0"/>
              </a:rPr>
              <a:t>Древнейшая </a:t>
            </a:r>
            <a:r>
              <a:rPr lang="ru-RU" sz="4000" b="1" dirty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avianskiy" pitchFamily="82" charset="0"/>
              </a:rPr>
              <a:t>история </a:t>
            </a:r>
            <a:r>
              <a:rPr lang="ru-RU" sz="4000" b="1" dirty="0" smtClean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avianskiy" pitchFamily="82" charset="0"/>
              </a:rPr>
              <a:t>города</a:t>
            </a:r>
            <a:endParaRPr lang="ru-RU" sz="4000" b="1" dirty="0">
              <a:solidFill>
                <a:srgbClr val="473FE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lavianskiy" pitchFamily="82" charset="0"/>
            </a:endParaRPr>
          </a:p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07795" y="1124744"/>
            <a:ext cx="389859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Официальная дата основания города — 7 февраля 1699 года. Это  год открытия первой церкви в поселении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Труёво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-Нарышкино (так раньше назывался Кузнецк).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история Кузнецка начинается намного раньше. Уже в эпоху мамонтов эта местность была обитаема человеком – здесь были найдены каменные орудия.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Правда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плотно заселенной эта местность не была – мешали непроходимые леса. Даже в 17 веке она была отдаленной и глухой окраиной российского государства.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7795" y="3891080"/>
            <a:ext cx="382658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непосильной работы, податей народ бежал в глухие леса, на окраины государства, и селился на вольных землях. Одно из таких тайных поселений появилось и на реке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Труёв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Было это приблизительно в 1680-е годы. Первые жители будущего Кузнецка – беглые крестьяне и их семьи.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389" y="1700808"/>
            <a:ext cx="4558099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555658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116632"/>
            <a:ext cx="8568952" cy="720080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avianskiy" pitchFamily="82" charset="0"/>
              </a:rPr>
              <a:t>Древнейшая </a:t>
            </a:r>
            <a:r>
              <a:rPr lang="ru-RU" sz="4000" b="1" dirty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avianskiy" pitchFamily="82" charset="0"/>
              </a:rPr>
              <a:t>история </a:t>
            </a:r>
            <a:r>
              <a:rPr lang="ru-RU" sz="4000" b="1" dirty="0" smtClean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avianskiy" pitchFamily="82" charset="0"/>
              </a:rPr>
              <a:t>города</a:t>
            </a:r>
            <a:endParaRPr lang="ru-RU" sz="4000" b="1" dirty="0">
              <a:solidFill>
                <a:srgbClr val="473FE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lavianskiy" pitchFamily="82" charset="0"/>
            </a:endParaRPr>
          </a:p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368514"/>
            <a:ext cx="41764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Население быстро росло, бурно развивались ремесла, особенно кузнечное. В 1780 году Указом Екатерины II село Нарышкино было переименовано в город Кузнецк. На гербе города, утвержденном в 1781 году, изображены наковальня и молоток на красном поле. </a:t>
            </a:r>
          </a:p>
          <a:p>
            <a:r>
              <a:rPr lang="ru-RU" dirty="0">
                <a:latin typeface="Arial Narrow" pitchFamily="34" charset="0"/>
              </a:rPr>
              <a:t> 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1196752"/>
            <a:ext cx="3672408" cy="53237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7704" y="4232681"/>
            <a:ext cx="29642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473FEF"/>
                </a:solidFill>
                <a:latin typeface="Slavianskiy" pitchFamily="82" charset="0"/>
              </a:rPr>
              <a:t>Герб Кузнецка</a:t>
            </a:r>
          </a:p>
        </p:txBody>
      </p:sp>
    </p:spTree>
    <p:extLst>
      <p:ext uri="{BB962C8B-B14F-4D97-AF65-F5344CB8AC3E}">
        <p14:creationId xmlns:p14="http://schemas.microsoft.com/office/powerpoint/2010/main" val="364649175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116632"/>
            <a:ext cx="8568952" cy="648072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avianskiy" pitchFamily="82" charset="0"/>
              </a:rPr>
              <a:t>Из истории города</a:t>
            </a:r>
            <a:endParaRPr lang="ru-RU" sz="4000" b="1" dirty="0">
              <a:solidFill>
                <a:srgbClr val="473FE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lavianskiy" pitchFamily="82" charset="0"/>
            </a:endParaRPr>
          </a:p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000405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До 1839 года весь Кузнецк был деревянным. Сплошь стояли одноэтажные дома ремесленников и мелких торговцев. В мае 1839 года в городе случился пожар - сгорело 600 дворов и церковь. Немало человеческих жизней унес тогда огонь.</a:t>
            </a:r>
          </a:p>
          <a:p>
            <a:r>
              <a:rPr lang="ru-RU" dirty="0">
                <a:latin typeface="Arial Narrow" pitchFamily="34" charset="0"/>
              </a:rPr>
              <a:t> 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1916832"/>
            <a:ext cx="6912768" cy="466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97391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116632"/>
            <a:ext cx="8568952" cy="648072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avianskiy" pitchFamily="82" charset="0"/>
              </a:rPr>
              <a:t>Из истории города</a:t>
            </a:r>
            <a:endParaRPr lang="ru-RU" sz="4000" b="1" dirty="0">
              <a:solidFill>
                <a:srgbClr val="473FE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lavianskiy" pitchFamily="82" charset="0"/>
            </a:endParaRPr>
          </a:p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96845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1874 году через Кузнецк прошла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Сызрано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-Вяземская железная дорога. Железнодорожная станция имела небольшое деревянное здание вокзала. </a:t>
            </a:r>
          </a:p>
          <a:p>
            <a:r>
              <a:rPr lang="ru-RU" dirty="0">
                <a:latin typeface="Arial Narrow" pitchFamily="34" charset="0"/>
              </a:rPr>
              <a:t> </a:t>
            </a:r>
          </a:p>
        </p:txBody>
      </p:sp>
      <p:pic>
        <p:nvPicPr>
          <p:cNvPr id="3076" name="Picture 4" descr="1900. Город Кузнецк (Александр Суворый) / Проза.р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820891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22412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31540" y="116632"/>
            <a:ext cx="8568952" cy="648072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avianskiy" pitchFamily="82" charset="0"/>
              </a:rPr>
              <a:t>Из истории города</a:t>
            </a:r>
            <a:endParaRPr lang="ru-RU" sz="4000" b="1" dirty="0">
              <a:solidFill>
                <a:srgbClr val="473FE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lavianskiy" pitchFamily="82" charset="0"/>
            </a:endParaRPr>
          </a:p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647791" y="6224813"/>
            <a:ext cx="2133600" cy="365125"/>
          </a:xfrm>
        </p:spPr>
        <p:txBody>
          <a:bodyPr/>
          <a:lstStyle/>
          <a:p>
            <a:fld id="{7042445C-62AA-41B5-81D9-BC1C91F3700D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51021" y="908720"/>
            <a:ext cx="39329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Ярмарок в Кузнецке не существует; базары бывают каждую неделю, привозятся, обыкновенно, съестные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припасы.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Arial Narrow" pitchFamily="34" charset="0"/>
              </a:rPr>
              <a:t> 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980729"/>
            <a:ext cx="4392487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4032448" cy="3443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72744" y="4006925"/>
            <a:ext cx="45365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Базарная площадь застраивалась жилыми каменными двухэтажными домами, владельцами которых были состоятельные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кузнечане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Почта и телеграф - одно из самых примечательных зданий деревянной архитектуры старого Кузнецка. Первоначальный владелец дома - кузнецкий купец Акулов, а уже с середины 1920-х годов здесь разместилось почтовое отделение, просуществовавшее в этом здании до его сноса в начале 1960-х годов. </a:t>
            </a:r>
          </a:p>
        </p:txBody>
      </p:sp>
    </p:spTree>
    <p:extLst>
      <p:ext uri="{BB962C8B-B14F-4D97-AF65-F5344CB8AC3E}">
        <p14:creationId xmlns:p14="http://schemas.microsoft.com/office/powerpoint/2010/main" val="407877198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116632"/>
            <a:ext cx="8568952" cy="648072"/>
          </a:xfrm>
          <a:prstGeom prst="rect">
            <a:avLst/>
          </a:prstGeom>
          <a:solidFill>
            <a:schemeClr val="lt1">
              <a:alpha val="6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473FE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lavianskiy" pitchFamily="82" charset="0"/>
              </a:rPr>
              <a:t>Из истории города</a:t>
            </a:r>
            <a:endParaRPr lang="ru-RU" sz="4000" b="1" dirty="0">
              <a:solidFill>
                <a:srgbClr val="473FE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lavianskiy" pitchFamily="82" charset="0"/>
            </a:endParaRPr>
          </a:p>
          <a:p>
            <a:pPr algn="ctr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961366"/>
            <a:ext cx="79928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Внутренняя торговля города Кузнецка ограничивается только удовлетворением местной потребности жителей города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округа.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Arial Narrow" pitchFamily="34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5" y="5315698"/>
            <a:ext cx="8189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1923 года  в Кузнецке располагались контора и магазин кузнецкого отделения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Акорт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», которая скупала у населения различные товары: мясо шкуры и торговала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597666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78558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2445C-62AA-41B5-81D9-BC1C91F3700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03548" y="260648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 годы Великой Отечественной войны Кузнецк принял 14 000 эвакуированных людей из оккупированных фашистами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районов. 4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половиной тысячи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кузнечан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 вернулись с войны. 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3683724"/>
            <a:ext cx="18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dirty="0">
              <a:solidFill>
                <a:srgbClr val="473FEF"/>
              </a:solidFill>
              <a:latin typeface="Slavianskiy" pitchFamily="8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76630" y="6284713"/>
            <a:ext cx="19707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Arial Narrow" pitchFamily="34" charset="0"/>
              </a:rPr>
              <a:t>Холм Славы в Кузнецке</a:t>
            </a:r>
          </a:p>
        </p:txBody>
      </p:sp>
      <p:pic>
        <p:nvPicPr>
          <p:cNvPr id="9218" name="Picture 2" descr="Кузнецк и Достопримечательности и Старинные святыни города, сохранившиеся  до сегодняшнего дня +Виде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83978"/>
            <a:ext cx="8208912" cy="5100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9822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82d47a9c9bcd8c4f2f5c7f1a60cb2678ef1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462</Words>
  <Application>Microsoft Office PowerPoint</Application>
  <PresentationFormat>Экран (4:3)</PresentationFormat>
  <Paragraphs>67</Paragraphs>
  <Slides>14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59</cp:revision>
  <dcterms:created xsi:type="dcterms:W3CDTF">2015-03-05T13:12:10Z</dcterms:created>
  <dcterms:modified xsi:type="dcterms:W3CDTF">2023-09-12T16:15:36Z</dcterms:modified>
</cp:coreProperties>
</file>