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A9DBDE-5434-4076-9406-80DF2817D332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65928C7-1FEC-4EE9-9EF9-3A2A85FFEC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683495"/>
          </a:xfrm>
        </p:spPr>
        <p:txBody>
          <a:bodyPr/>
          <a:lstStyle/>
          <a:p>
            <a:r>
              <a:rPr lang="ru-RU" sz="5400" dirty="0" smtClean="0">
                <a:solidFill>
                  <a:schemeClr val="tx1"/>
                </a:solidFill>
                <a:effectLst/>
              </a:rPr>
              <a:t>Развитие </a:t>
            </a:r>
            <a:r>
              <a:rPr lang="ru-RU" sz="5400" dirty="0">
                <a:solidFill>
                  <a:schemeClr val="tx1"/>
                </a:solidFill>
                <a:effectLst/>
              </a:rPr>
              <a:t>основных физических качеств средствами подвижных </a:t>
            </a:r>
            <a:r>
              <a:rPr lang="ru-RU" sz="5400" dirty="0" smtClean="0">
                <a:solidFill>
                  <a:schemeClr val="tx1"/>
                </a:solidFill>
                <a:effectLst/>
              </a:rPr>
              <a:t>игр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"/>
          <a:stretch/>
        </p:blipFill>
        <p:spPr bwMode="auto">
          <a:xfrm>
            <a:off x="5148064" y="4437112"/>
            <a:ext cx="3509167" cy="218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8"/>
          <a:stretch/>
        </p:blipFill>
        <p:spPr bwMode="auto">
          <a:xfrm>
            <a:off x="251520" y="3458517"/>
            <a:ext cx="3145576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9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Физические качества: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sz="4000" dirty="0" smtClean="0">
              <a:solidFill>
                <a:schemeClr val="tx1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Быстрота</a:t>
            </a: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Сила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Ловкость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Гибкость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Выносливость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endParaRPr lang="ru-RU" sz="4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https://static.vecteezy.com/system/resources/previews/000/361/620/original/kids-running-on-white-background-v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60848"/>
            <a:ext cx="45378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22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Видео № 1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0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Физические качества: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4000" dirty="0" smtClean="0">
              <a:solidFill>
                <a:schemeClr val="tx1"/>
              </a:solidFill>
            </a:endParaRP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Быстрота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Сила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Ловкость</a:t>
            </a: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Гибкость</a:t>
            </a: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Выносливость</a:t>
            </a:r>
          </a:p>
          <a:p>
            <a:endParaRPr lang="ru-RU" dirty="0"/>
          </a:p>
        </p:txBody>
      </p:sp>
      <p:sp>
        <p:nvSpPr>
          <p:cNvPr id="4" name="AutoShape 2" descr="https://sport-sbor.ru/wp-content/uploads/2020/05/imgonline-com-ua-resize-r7tkc8t9w7let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port-sbor.ru/wp-content/uploads/2020/05/imgonline-com-ua-resize-r7tkc8t9w7let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1" t="17807" r="19556" b="9422"/>
          <a:stretch/>
        </p:blipFill>
        <p:spPr bwMode="auto">
          <a:xfrm>
            <a:off x="4572000" y="2780928"/>
            <a:ext cx="4345858" cy="275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30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3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Физические качества: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4000" dirty="0" smtClean="0">
              <a:solidFill>
                <a:schemeClr val="tx1"/>
              </a:solidFill>
            </a:endParaRP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Быстрота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Сила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Ловкость</a:t>
            </a: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Гибкость</a:t>
            </a: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Выносливость</a:t>
            </a:r>
          </a:p>
          <a:p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30"/>
          <a:stretch/>
        </p:blipFill>
        <p:spPr bwMode="auto">
          <a:xfrm>
            <a:off x="4425748" y="2564904"/>
            <a:ext cx="4046892" cy="293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56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Видео № 2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9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2866"/>
            <a:ext cx="9144000" cy="508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7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71</TotalTime>
  <Words>37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Развитие основных физических качеств средствами подвижных игр</vt:lpstr>
      <vt:lpstr>Физические качества:</vt:lpstr>
      <vt:lpstr>Презентация PowerPoint</vt:lpstr>
      <vt:lpstr>Физические качества:</vt:lpstr>
      <vt:lpstr>Презентация PowerPoint</vt:lpstr>
      <vt:lpstr>Физические качества: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основных физических качеств средствами подвижных игр»</dc:title>
  <dc:creator>САША</dc:creator>
  <cp:lastModifiedBy>САША</cp:lastModifiedBy>
  <cp:revision>7</cp:revision>
  <dcterms:created xsi:type="dcterms:W3CDTF">2023-03-08T15:34:22Z</dcterms:created>
  <dcterms:modified xsi:type="dcterms:W3CDTF">2023-03-08T16:46:11Z</dcterms:modified>
</cp:coreProperties>
</file>