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19"/>
  </p:notesMasterIdLst>
  <p:handoutMasterIdLst>
    <p:handoutMasterId r:id="rId20"/>
  </p:handoutMasterIdLst>
  <p:sldIdLst>
    <p:sldId id="264" r:id="rId5"/>
    <p:sldId id="276" r:id="rId6"/>
    <p:sldId id="277" r:id="rId7"/>
    <p:sldId id="279" r:id="rId8"/>
    <p:sldId id="266" r:id="rId9"/>
    <p:sldId id="268" r:id="rId10"/>
    <p:sldId id="269" r:id="rId11"/>
    <p:sldId id="270" r:id="rId12"/>
    <p:sldId id="280" r:id="rId13"/>
    <p:sldId id="274" r:id="rId14"/>
    <p:sldId id="281" r:id="rId15"/>
    <p:sldId id="282" r:id="rId16"/>
    <p:sldId id="283" r:id="rId17"/>
    <p:sldId id="284" r:id="rId18"/>
  </p:sldIdLst>
  <p:sldSz cx="12188825" cy="6858000"/>
  <p:notesSz cx="6858000" cy="9144000"/>
  <p:defaultTextStyle>
    <a:defPPr rtl="0">
      <a:defRPr lang="ru-RU"/>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howGuides="1">
      <p:cViewPr>
        <p:scale>
          <a:sx n="81" d="100"/>
          <a:sy n="81" d="100"/>
        </p:scale>
        <p:origin x="-258" y="-198"/>
      </p:cViewPr>
      <p:guideLst>
        <p:guide orient="horz" pos="2160"/>
        <p:guide pos="3839"/>
      </p:guideLst>
    </p:cSldViewPr>
  </p:slideViewPr>
  <p:notesTextViewPr>
    <p:cViewPr>
      <p:scale>
        <a:sx n="1" d="1"/>
        <a:sy n="1" d="1"/>
      </p:scale>
      <p:origin x="0" y="0"/>
    </p:cViewPr>
  </p:notesTextViewPr>
  <p:notesViewPr>
    <p:cSldViewPr>
      <p:cViewPr varScale="1">
        <p:scale>
          <a:sx n="90" d="100"/>
          <a:sy n="90" d="100"/>
        </p:scale>
        <p:origin x="377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ru-RU" dirty="0">
              <a:solidFill>
                <a:schemeClr val="tx2"/>
              </a:solidFill>
            </a:endParaRPr>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8484CA07-C5E7-423F-8A89-CDEFB98BBBBD}" type="datetime1">
              <a:rPr lang="ru-RU" smtClean="0">
                <a:solidFill>
                  <a:schemeClr val="tx2"/>
                </a:solidFill>
              </a:rPr>
              <a:pPr algn="r" rtl="0"/>
              <a:t>13.09.2023</a:t>
            </a:fld>
            <a:endParaRPr lang="ru-RU" dirty="0">
              <a:solidFill>
                <a:schemeClr val="tx2"/>
              </a:solidFill>
            </a:endParaRPr>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ru-RU" dirty="0">
              <a:solidFill>
                <a:schemeClr val="tx2"/>
              </a:solidFill>
            </a:endParaRPr>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CFD77566-CD65-4859-9FA1-43956DC85B8C}" type="slidenum">
              <a:rPr lang="ru-RU" smtClean="0">
                <a:solidFill>
                  <a:schemeClr val="tx2"/>
                </a:solidFill>
              </a:rPr>
              <a:pPr algn="r" rtl="0"/>
              <a:t>‹#›</a:t>
            </a:fld>
            <a:endParaRPr lang="ru-RU" dirty="0">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solidFill>
                  <a:schemeClr val="tx2"/>
                </a:solidFill>
              </a:defRPr>
            </a:lvl1pPr>
          </a:lstStyle>
          <a:p>
            <a:pPr rtl="0"/>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rtl="0">
              <a:defRPr sz="1200">
                <a:solidFill>
                  <a:schemeClr val="tx2"/>
                </a:solidFill>
              </a:defRPr>
            </a:lvl1pPr>
          </a:lstStyle>
          <a:p>
            <a:fld id="{398E138F-070A-4ABE-8680-EE3B75046655}" type="datetime1">
              <a:rPr lang="ru-RU" smtClean="0"/>
              <a:pPr/>
              <a:t>13.09.2023</a:t>
            </a:fld>
            <a:endParaRPr lang="ru-RU" dirty="0"/>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полнитель заме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6" name="Заполнитель нижне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solidFill>
                  <a:schemeClr val="tx2"/>
                </a:solidFill>
              </a:defRPr>
            </a:lvl1pPr>
          </a:lstStyle>
          <a:p>
            <a:pPr rtl="0"/>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rtl="0">
              <a:defRPr sz="1200">
                <a:solidFill>
                  <a:schemeClr val="tx2"/>
                </a:solidFill>
              </a:defRPr>
            </a:lvl1pPr>
          </a:lstStyle>
          <a:p>
            <a:fld id="{B8796F01-7154-41E0-B48B-A6921757531A}" type="slidenum">
              <a:rPr lang="ru-RU" smtClean="0"/>
              <a:pPr/>
              <a:t>‹#›</a:t>
            </a:fld>
            <a:endParaRPr lang="ru-RU" dirty="0"/>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2383" y="1498601"/>
            <a:ext cx="7008574" cy="3298825"/>
          </a:xfrm>
        </p:spPr>
        <p:txBody>
          <a:bodyPr rtlCol="0">
            <a:normAutofit/>
          </a:bodyPr>
          <a:lstStyle>
            <a:lvl1pPr algn="l" rtl="0">
              <a:lnSpc>
                <a:spcPct val="90000"/>
              </a:lnSpc>
              <a:defRPr sz="5400" cap="none" baseline="0"/>
            </a:lvl1pPr>
          </a:lstStyle>
          <a:p>
            <a:pPr rtl="0"/>
            <a:r>
              <a:rPr lang="ru-RU" smtClean="0"/>
              <a:t>Образец заголовка</a:t>
            </a:r>
            <a:endParaRPr lang="ru-RU" dirty="0"/>
          </a:p>
        </p:txBody>
      </p:sp>
      <p:sp>
        <p:nvSpPr>
          <p:cNvPr id="3" name="Подзаголовок 2"/>
          <p:cNvSpPr>
            <a:spLocks noGrp="1"/>
          </p:cNvSpPr>
          <p:nvPr>
            <p:ph type="subTitle" idx="1"/>
          </p:nvPr>
        </p:nvSpPr>
        <p:spPr>
          <a:xfrm>
            <a:off x="4672383" y="4927600"/>
            <a:ext cx="7008574" cy="1244600"/>
          </a:xfrm>
        </p:spPr>
        <p:txBody>
          <a:bodyPr rtlCol="0">
            <a:normAutofit/>
          </a:bodyPr>
          <a:lstStyle>
            <a:lvl1pPr marL="0" indent="0" algn="l" rtl="0">
              <a:spcBef>
                <a:spcPts val="0"/>
              </a:spcBef>
              <a:buNone/>
              <a:defRPr sz="2800" b="0">
                <a:solidFill>
                  <a:schemeClr val="tx1"/>
                </a:solidFill>
              </a:defRPr>
            </a:lvl1pPr>
            <a:lvl2pPr marL="609493" indent="0" algn="ctr" rtl="0">
              <a:buNone/>
              <a:defRPr>
                <a:solidFill>
                  <a:schemeClr val="tx1">
                    <a:tint val="75000"/>
                  </a:schemeClr>
                </a:solidFill>
              </a:defRPr>
            </a:lvl2pPr>
            <a:lvl3pPr marL="1218987" indent="0" algn="ctr" rtl="0">
              <a:buNone/>
              <a:defRPr>
                <a:solidFill>
                  <a:schemeClr val="tx1">
                    <a:tint val="75000"/>
                  </a:schemeClr>
                </a:solidFill>
              </a:defRPr>
            </a:lvl3pPr>
            <a:lvl4pPr marL="1828480" indent="0" algn="ctr" rtl="0">
              <a:buNone/>
              <a:defRPr>
                <a:solidFill>
                  <a:schemeClr val="tx1">
                    <a:tint val="75000"/>
                  </a:schemeClr>
                </a:solidFill>
              </a:defRPr>
            </a:lvl4pPr>
            <a:lvl5pPr marL="2437973" indent="0" algn="ctr" rtl="0">
              <a:buNone/>
              <a:defRPr>
                <a:solidFill>
                  <a:schemeClr val="tx1">
                    <a:tint val="75000"/>
                  </a:schemeClr>
                </a:solidFill>
              </a:defRPr>
            </a:lvl5pPr>
            <a:lvl6pPr marL="3047467" indent="0" algn="ctr" rtl="0">
              <a:buNone/>
              <a:defRPr>
                <a:solidFill>
                  <a:schemeClr val="tx1">
                    <a:tint val="75000"/>
                  </a:schemeClr>
                </a:solidFill>
              </a:defRPr>
            </a:lvl6pPr>
            <a:lvl7pPr marL="3656960" indent="0" algn="ctr" rtl="0">
              <a:buNone/>
              <a:defRPr>
                <a:solidFill>
                  <a:schemeClr val="tx1">
                    <a:tint val="75000"/>
                  </a:schemeClr>
                </a:solidFill>
              </a:defRPr>
            </a:lvl7pPr>
            <a:lvl8pPr marL="4266453" indent="0" algn="ctr" rtl="0">
              <a:buNone/>
              <a:defRPr>
                <a:solidFill>
                  <a:schemeClr val="tx1">
                    <a:tint val="75000"/>
                  </a:schemeClr>
                </a:solidFill>
              </a:defRPr>
            </a:lvl8pPr>
            <a:lvl9pPr marL="4875947" indent="0" algn="ctr" rtl="0">
              <a:buNone/>
              <a:defRPr>
                <a:solidFill>
                  <a:schemeClr val="tx1">
                    <a:tint val="75000"/>
                  </a:schemeClr>
                </a:solidFill>
              </a:defRPr>
            </a:lvl9pPr>
          </a:lstStyle>
          <a:p>
            <a:pPr rtl="0"/>
            <a:r>
              <a:rPr lang="ru-RU" smtClean="0"/>
              <a:t>Образец подзаголовка</a:t>
            </a:r>
            <a:endParaRPr lang="ru-RU" dirty="0"/>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B5A54A38-064E-4FD3-ADDA-813D070CCDEC}" type="datetime1">
              <a:rPr lang="ru-RU" smtClean="0"/>
              <a:pPr/>
              <a:t>13.09.2023</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591C5AD9-787D-40FA-8A4D-16A055B9AF81}" type="slidenum">
              <a:rPr lang="ru-RU" smtClean="0"/>
              <a:t>‹#›</a:t>
            </a:fld>
            <a:endParaRPr lang="ru-RU" dirty="0"/>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852633" y="274638"/>
            <a:ext cx="1422030" cy="5897561"/>
          </a:xfrm>
        </p:spPr>
        <p:txBody>
          <a:bodyPr vert="eaVert" rtlCol="0"/>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a:xfrm>
            <a:off x="1117309" y="274638"/>
            <a:ext cx="8532178" cy="5897561"/>
          </a:xfrm>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E96D35B-A72A-47CE-BC7F-8E47A98042F7}" type="datetime1">
              <a:rPr lang="ru-RU" smtClean="0"/>
              <a:pPr/>
              <a:t>13.09.2023</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591C5AD9-787D-40FA-8A4D-16A055B9AF81}" type="slidenum">
              <a:rPr lang="ru-RU" smtClean="0"/>
              <a:t>‹#›</a:t>
            </a:fld>
            <a:endParaRPr lang="ru-RU" dirty="0"/>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Объект 2"/>
          <p:cNvSpPr>
            <a:spLocks noGrp="1"/>
          </p:cNvSpPr>
          <p:nvPr>
            <p:ph idx="1"/>
          </p:nvPr>
        </p:nvSpPr>
        <p:spPr/>
        <p:txBody>
          <a:bodyPr rtlCol="0"/>
          <a:lstStyle>
            <a:lvl5pPr algn="l" rtl="0">
              <a:defRPr/>
            </a:lvl5pPr>
            <a:lvl6pPr algn="l" rtl="0">
              <a:defRPr/>
            </a:lvl6pPr>
            <a:lvl7pPr algn="l" rtl="0">
              <a:defRPr baseline="0"/>
            </a:lvl7pPr>
            <a:lvl8pPr algn="l" rtl="0">
              <a:defRPr baseline="0"/>
            </a:lvl8pPr>
            <a:lvl9pPr algn="l" rtl="0">
              <a:defRPr baseline="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6F05FC7-2B8E-409D-848C-109CED0920CB}" type="datetime1">
              <a:rPr lang="ru-RU" smtClean="0"/>
              <a:pPr/>
              <a:t>13.09.2023</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DA60BA0E-20D0-4E7C-B286-26C960A6788F}" type="slidenum">
              <a:rPr lang="ru-RU" smtClean="0"/>
              <a:t>‹#›</a:t>
            </a:fld>
            <a:endParaRPr lang="ru-RU" dirty="0"/>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bwMode="auto">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2589" y="4445000"/>
            <a:ext cx="7008574" cy="1930400"/>
          </a:xfrm>
        </p:spPr>
        <p:txBody>
          <a:bodyPr rtlCol="0" anchor="t">
            <a:normAutofit/>
          </a:bodyPr>
          <a:lstStyle>
            <a:lvl1pPr algn="l" rtl="0">
              <a:defRPr sz="5400" b="0" cap="none" baseline="0"/>
            </a:lvl1pPr>
          </a:lstStyle>
          <a:p>
            <a:pPr rtl="0"/>
            <a:r>
              <a:rPr lang="ru-RU" smtClean="0"/>
              <a:t>Образец заголовка</a:t>
            </a:r>
            <a:endParaRPr lang="ru-RU" dirty="0"/>
          </a:p>
        </p:txBody>
      </p:sp>
      <p:sp>
        <p:nvSpPr>
          <p:cNvPr id="3" name="Текст 2"/>
          <p:cNvSpPr>
            <a:spLocks noGrp="1"/>
          </p:cNvSpPr>
          <p:nvPr>
            <p:ph type="body" idx="1"/>
          </p:nvPr>
        </p:nvSpPr>
        <p:spPr>
          <a:xfrm>
            <a:off x="812589" y="3124200"/>
            <a:ext cx="7008574" cy="1296987"/>
          </a:xfrm>
        </p:spPr>
        <p:txBody>
          <a:bodyPr rtlCol="0" anchor="b">
            <a:normAutofit/>
          </a:bodyPr>
          <a:lstStyle>
            <a:lvl1pPr marL="0" indent="0" algn="l" rtl="0">
              <a:spcBef>
                <a:spcPts val="0"/>
              </a:spcBef>
              <a:buNone/>
              <a:defRPr sz="2800">
                <a:solidFill>
                  <a:schemeClr val="tx1"/>
                </a:solidFill>
              </a:defRPr>
            </a:lvl1pPr>
            <a:lvl2pPr marL="609493" indent="0" algn="l" rtl="0">
              <a:buNone/>
              <a:defRPr sz="2400">
                <a:solidFill>
                  <a:schemeClr val="tx1">
                    <a:tint val="75000"/>
                  </a:schemeClr>
                </a:solidFill>
              </a:defRPr>
            </a:lvl2pPr>
            <a:lvl3pPr marL="1218987" indent="0" algn="l" rtl="0">
              <a:buNone/>
              <a:defRPr sz="2100">
                <a:solidFill>
                  <a:schemeClr val="tx1">
                    <a:tint val="75000"/>
                  </a:schemeClr>
                </a:solidFill>
              </a:defRPr>
            </a:lvl3pPr>
            <a:lvl4pPr marL="1828480" indent="0" algn="l" rtl="0">
              <a:buNone/>
              <a:defRPr sz="1900">
                <a:solidFill>
                  <a:schemeClr val="tx1">
                    <a:tint val="75000"/>
                  </a:schemeClr>
                </a:solidFill>
              </a:defRPr>
            </a:lvl4pPr>
            <a:lvl5pPr marL="2437973" indent="0" algn="l" rtl="0">
              <a:buNone/>
              <a:defRPr sz="1900">
                <a:solidFill>
                  <a:schemeClr val="tx1">
                    <a:tint val="75000"/>
                  </a:schemeClr>
                </a:solidFill>
              </a:defRPr>
            </a:lvl5pPr>
            <a:lvl6pPr marL="3047467" indent="0" algn="l" rtl="0">
              <a:buNone/>
              <a:defRPr sz="1900">
                <a:solidFill>
                  <a:schemeClr val="tx1">
                    <a:tint val="75000"/>
                  </a:schemeClr>
                </a:solidFill>
              </a:defRPr>
            </a:lvl6pPr>
            <a:lvl7pPr marL="3656960" indent="0" algn="l" rtl="0">
              <a:buNone/>
              <a:defRPr sz="1900">
                <a:solidFill>
                  <a:schemeClr val="tx1">
                    <a:tint val="75000"/>
                  </a:schemeClr>
                </a:solidFill>
              </a:defRPr>
            </a:lvl7pPr>
            <a:lvl8pPr marL="4266453" indent="0" algn="l" rtl="0">
              <a:buNone/>
              <a:defRPr sz="1900">
                <a:solidFill>
                  <a:schemeClr val="tx1">
                    <a:tint val="75000"/>
                  </a:schemeClr>
                </a:solidFill>
              </a:defRPr>
            </a:lvl8pPr>
            <a:lvl9pPr marL="4875947" indent="0" algn="l" rtl="0">
              <a:buNone/>
              <a:defRPr sz="1900">
                <a:solidFill>
                  <a:schemeClr val="tx1">
                    <a:tint val="75000"/>
                  </a:schemeClr>
                </a:solidFill>
              </a:defRPr>
            </a:lvl9pPr>
          </a:lstStyle>
          <a:p>
            <a:pPr lvl="0" rtl="0"/>
            <a:r>
              <a:rPr lang="ru-RU" smtClean="0"/>
              <a:t>Образец текста</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типа объектов">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lang="ru-RU" dirty="0"/>
          </a:p>
        </p:txBody>
      </p:sp>
      <p:sp>
        <p:nvSpPr>
          <p:cNvPr id="3" name="Объект 2"/>
          <p:cNvSpPr>
            <a:spLocks noGrp="1"/>
          </p:cNvSpPr>
          <p:nvPr>
            <p:ph sz="half" idx="1"/>
          </p:nvPr>
        </p:nvSpPr>
        <p:spPr>
          <a:xfrm>
            <a:off x="111730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Объект 3"/>
          <p:cNvSpPr>
            <a:spLocks noGrp="1"/>
          </p:cNvSpPr>
          <p:nvPr>
            <p:ph sz="half" idx="2"/>
          </p:nvPr>
        </p:nvSpPr>
        <p:spPr>
          <a:xfrm>
            <a:off x="629755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Дата 4"/>
          <p:cNvSpPr>
            <a:spLocks noGrp="1"/>
          </p:cNvSpPr>
          <p:nvPr>
            <p:ph type="dt" sz="half" idx="10"/>
          </p:nvPr>
        </p:nvSpPr>
        <p:spPr/>
        <p:txBody>
          <a:bodyPr rtlCol="0"/>
          <a:lstStyle>
            <a:lvl1pPr>
              <a:defRPr/>
            </a:lvl1pPr>
          </a:lstStyle>
          <a:p>
            <a:fld id="{654A55CC-0A00-4078-B471-E82144E029E5}" type="datetime1">
              <a:rPr lang="ru-RU" smtClean="0"/>
              <a:pPr/>
              <a:t>13.09.2023</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algn="l" rtl="0">
              <a:defRPr/>
            </a:lvl1pPr>
          </a:lstStyle>
          <a:p>
            <a:pPr rtl="0"/>
            <a:r>
              <a:rPr lang="ru-RU" smtClean="0"/>
              <a:t>Образец заголовка</a:t>
            </a:r>
            <a:endParaRPr lang="ru-RU" dirty="0"/>
          </a:p>
        </p:txBody>
      </p:sp>
      <p:sp>
        <p:nvSpPr>
          <p:cNvPr id="3" name="Текст 2"/>
          <p:cNvSpPr>
            <a:spLocks noGrp="1"/>
          </p:cNvSpPr>
          <p:nvPr>
            <p:ph type="body" idx="1"/>
          </p:nvPr>
        </p:nvSpPr>
        <p:spPr>
          <a:xfrm>
            <a:off x="112137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smtClean="0"/>
              <a:t>Образец текста</a:t>
            </a:r>
          </a:p>
        </p:txBody>
      </p:sp>
      <p:sp>
        <p:nvSpPr>
          <p:cNvPr id="4" name="Объект 3"/>
          <p:cNvSpPr>
            <a:spLocks noGrp="1"/>
          </p:cNvSpPr>
          <p:nvPr>
            <p:ph sz="half" idx="2"/>
          </p:nvPr>
        </p:nvSpPr>
        <p:spPr>
          <a:xfrm>
            <a:off x="111730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Текст 4"/>
          <p:cNvSpPr>
            <a:spLocks noGrp="1"/>
          </p:cNvSpPr>
          <p:nvPr>
            <p:ph type="body" sz="quarter" idx="3"/>
          </p:nvPr>
        </p:nvSpPr>
        <p:spPr>
          <a:xfrm>
            <a:off x="630162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smtClean="0"/>
              <a:t>Образец текста</a:t>
            </a:r>
          </a:p>
        </p:txBody>
      </p:sp>
      <p:sp>
        <p:nvSpPr>
          <p:cNvPr id="6" name="Объект 5"/>
          <p:cNvSpPr>
            <a:spLocks noGrp="1"/>
          </p:cNvSpPr>
          <p:nvPr>
            <p:ph sz="quarter" idx="4"/>
          </p:nvPr>
        </p:nvSpPr>
        <p:spPr>
          <a:xfrm>
            <a:off x="629755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7" name="Дата 6"/>
          <p:cNvSpPr>
            <a:spLocks noGrp="1"/>
          </p:cNvSpPr>
          <p:nvPr>
            <p:ph type="dt" sz="half" idx="10"/>
          </p:nvPr>
        </p:nvSpPr>
        <p:spPr/>
        <p:txBody>
          <a:bodyPr rtlCol="0"/>
          <a:lstStyle>
            <a:lvl1pPr>
              <a:defRPr/>
            </a:lvl1pPr>
          </a:lstStyle>
          <a:p>
            <a:fld id="{2929E139-3DCD-45B3-A256-BC4A45460039}" type="datetime1">
              <a:rPr lang="ru-RU" smtClean="0"/>
              <a:pPr/>
              <a:t>13.09.2023</a:t>
            </a:fld>
            <a:endParaRPr lang="ru-RU" dirty="0"/>
          </a:p>
        </p:txBody>
      </p:sp>
      <p:sp>
        <p:nvSpPr>
          <p:cNvPr id="8" name="Нижний колонтитул 7"/>
          <p:cNvSpPr>
            <a:spLocks noGrp="1"/>
          </p:cNvSpPr>
          <p:nvPr>
            <p:ph type="ftr" sz="quarter" idx="11"/>
          </p:nvPr>
        </p:nvSpPr>
        <p:spPr/>
        <p:txBody>
          <a:bodyPr rtlCol="0"/>
          <a:lstStyle/>
          <a:p>
            <a:pPr rtl="0"/>
            <a:endParaRPr lang="ru-RU" dirty="0"/>
          </a:p>
        </p:txBody>
      </p:sp>
      <p:sp>
        <p:nvSpPr>
          <p:cNvPr id="9" name="Номер слайда 8"/>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Дата 2"/>
          <p:cNvSpPr>
            <a:spLocks noGrp="1"/>
          </p:cNvSpPr>
          <p:nvPr>
            <p:ph type="dt" sz="half" idx="10"/>
          </p:nvPr>
        </p:nvSpPr>
        <p:spPr/>
        <p:txBody>
          <a:bodyPr rtlCol="0"/>
          <a:lstStyle>
            <a:lvl1pPr>
              <a:defRPr/>
            </a:lvl1pPr>
          </a:lstStyle>
          <a:p>
            <a:fld id="{70E3CC68-AEAE-47A6-9F44-4FA6ECD045F6}" type="datetime1">
              <a:rPr lang="ru-RU" smtClean="0"/>
              <a:pPr/>
              <a:t>13.09.2023</a:t>
            </a:fld>
            <a:endParaRPr lang="ru-RU" dirty="0"/>
          </a:p>
        </p:txBody>
      </p:sp>
      <p:sp>
        <p:nvSpPr>
          <p:cNvPr id="4" name="Нижний колонтитул 3"/>
          <p:cNvSpPr>
            <a:spLocks noGrp="1"/>
          </p:cNvSpPr>
          <p:nvPr>
            <p:ph type="ftr" sz="quarter" idx="11"/>
          </p:nvPr>
        </p:nvSpPr>
        <p:spPr/>
        <p:txBody>
          <a:bodyPr rtlCol="0"/>
          <a:lstStyle/>
          <a:p>
            <a:pPr rtl="0"/>
            <a:endParaRPr lang="ru-RU" dirty="0"/>
          </a:p>
        </p:txBody>
      </p:sp>
      <p:sp>
        <p:nvSpPr>
          <p:cNvPr id="5" name="Номер слайда 4"/>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lvl1pPr>
              <a:defRPr/>
            </a:lvl1pPr>
          </a:lstStyle>
          <a:p>
            <a:fld id="{3AF61297-96D5-47D9-A057-97E3A0064DBB}" type="datetime1">
              <a:rPr lang="ru-RU" smtClean="0"/>
              <a:pPr/>
              <a:t>13.09.2023</a:t>
            </a:fld>
            <a:endParaRPr lang="ru-RU" dirty="0"/>
          </a:p>
        </p:txBody>
      </p:sp>
      <p:sp>
        <p:nvSpPr>
          <p:cNvPr id="3" name="Нижний колонтитул 2"/>
          <p:cNvSpPr>
            <a:spLocks noGrp="1"/>
          </p:cNvSpPr>
          <p:nvPr>
            <p:ph type="ftr" sz="quarter" idx="11"/>
          </p:nvPr>
        </p:nvSpPr>
        <p:spPr/>
        <p:txBody>
          <a:bodyPr rtlCol="0"/>
          <a:lstStyle/>
          <a:p>
            <a:pPr rtl="0"/>
            <a:endParaRPr lang="ru-RU" dirty="0"/>
          </a:p>
        </p:txBody>
      </p:sp>
      <p:sp>
        <p:nvSpPr>
          <p:cNvPr id="4" name="Номер слайда 3"/>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головок 1"/>
          <p:cNvSpPr>
            <a:spLocks noGrp="1"/>
          </p:cNvSpPr>
          <p:nvPr>
            <p:ph type="title"/>
          </p:nvPr>
        </p:nvSpPr>
        <p:spPr>
          <a:xfrm>
            <a:off x="304721" y="1701800"/>
            <a:ext cx="3351927" cy="2844800"/>
          </a:xfrm>
        </p:spPr>
        <p:txBody>
          <a:bodyPr rtlCol="0" anchor="b">
            <a:normAutofit/>
          </a:bodyPr>
          <a:lstStyle>
            <a:lvl1pPr algn="l" rtl="0">
              <a:defRPr sz="2000" b="1"/>
            </a:lvl1pPr>
          </a:lstStyle>
          <a:p>
            <a:pPr rtl="0"/>
            <a:r>
              <a:rPr lang="ru-RU" smtClean="0"/>
              <a:t>Образец заголовка</a:t>
            </a:r>
            <a:endParaRPr lang="ru-RU" dirty="0"/>
          </a:p>
        </p:txBody>
      </p:sp>
      <p:sp>
        <p:nvSpPr>
          <p:cNvPr id="3" name="Объект 2"/>
          <p:cNvSpPr>
            <a:spLocks noGrp="1"/>
          </p:cNvSpPr>
          <p:nvPr>
            <p:ph idx="1"/>
          </p:nvPr>
        </p:nvSpPr>
        <p:spPr>
          <a:xfrm>
            <a:off x="4469236" y="482600"/>
            <a:ext cx="6805427" cy="5892800"/>
          </a:xfrm>
        </p:spPr>
        <p:txBody>
          <a:bodyPr rtlCol="0">
            <a:normAutofit/>
          </a:bodyPr>
          <a:lstStyle>
            <a:lvl1pPr algn="l" rtl="0">
              <a:defRPr sz="2400"/>
            </a:lvl1pPr>
            <a:lvl2pPr algn="l" rtl="0">
              <a:defRPr sz="2000"/>
            </a:lvl2pPr>
            <a:lvl3pPr algn="l" rtl="0">
              <a:defRPr sz="18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Текст 3"/>
          <p:cNvSpPr>
            <a:spLocks noGrp="1"/>
          </p:cNvSpPr>
          <p:nvPr>
            <p:ph type="body" sz="half" idx="2"/>
          </p:nvPr>
        </p:nvSpPr>
        <p:spPr>
          <a:xfrm>
            <a:off x="304721" y="4648200"/>
            <a:ext cx="3351927" cy="1727200"/>
          </a:xfrm>
        </p:spPr>
        <p:txBody>
          <a:bodyPr rtlCol="0">
            <a:normAutofit/>
          </a:bodyPr>
          <a:lstStyle>
            <a:lvl1pPr marL="0" indent="0" algn="l" rtl="0">
              <a:spcBef>
                <a:spcPts val="120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63A3AD06-A2F7-42F2-8394-5FE48A31B1CA}" type="datetime1">
              <a:rPr lang="ru-RU" smtClean="0"/>
              <a:pPr/>
              <a:t>13.09.2023</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2DFBB78A-01B4-41F2-96B0-677A4A282832}" type="slidenum">
              <a:rPr lang="ru-RU" smtClean="0"/>
              <a:t>‹#›</a:t>
            </a:fld>
            <a:endParaRPr lang="ru-RU" dirty="0"/>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головок 1"/>
          <p:cNvSpPr>
            <a:spLocks noGrp="1"/>
          </p:cNvSpPr>
          <p:nvPr>
            <p:ph type="title"/>
          </p:nvPr>
        </p:nvSpPr>
        <p:spPr>
          <a:xfrm>
            <a:off x="2437765" y="4800600"/>
            <a:ext cx="7313295" cy="762000"/>
          </a:xfrm>
        </p:spPr>
        <p:txBody>
          <a:bodyPr rtlCol="0" anchor="b">
            <a:normAutofit/>
          </a:bodyPr>
          <a:lstStyle>
            <a:lvl1pPr algn="l" rtl="0">
              <a:defRPr sz="2000" b="1"/>
            </a:lvl1pPr>
          </a:lstStyle>
          <a:p>
            <a:pPr rtl="0"/>
            <a:r>
              <a:rPr lang="ru-RU" smtClean="0"/>
              <a:t>Образец заголовка</a:t>
            </a:r>
            <a:endParaRPr lang="ru-RU" dirty="0"/>
          </a:p>
        </p:txBody>
      </p:sp>
      <p:sp>
        <p:nvSpPr>
          <p:cNvPr id="3" name="Рисунок 2"/>
          <p:cNvSpPr>
            <a:spLocks noGrp="1"/>
          </p:cNvSpPr>
          <p:nvPr>
            <p:ph type="pic" idx="1"/>
          </p:nvPr>
        </p:nvSpPr>
        <p:spPr>
          <a:xfrm>
            <a:off x="2437765" y="279401"/>
            <a:ext cx="7313295" cy="4448175"/>
          </a:xfrm>
        </p:spPr>
        <p:txBody>
          <a:bodyPr rtlCol="0">
            <a:normAutofit/>
          </a:bodyPr>
          <a:lstStyle>
            <a:lvl1pPr marL="0" indent="0" algn="l" rtl="0">
              <a:buNone/>
              <a:defRPr sz="28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ru-RU" smtClean="0"/>
              <a:t>Вставка рисунка</a:t>
            </a:r>
            <a:endParaRPr lang="ru-RU" dirty="0"/>
          </a:p>
        </p:txBody>
      </p:sp>
      <p:sp>
        <p:nvSpPr>
          <p:cNvPr id="4" name="Текст 3"/>
          <p:cNvSpPr>
            <a:spLocks noGrp="1"/>
          </p:cNvSpPr>
          <p:nvPr>
            <p:ph type="body" sz="half" idx="2"/>
          </p:nvPr>
        </p:nvSpPr>
        <p:spPr>
          <a:xfrm>
            <a:off x="2437765" y="5562600"/>
            <a:ext cx="7313295" cy="812800"/>
          </a:xfrm>
        </p:spPr>
        <p:txBody>
          <a:bodyPr rtlCol="0">
            <a:normAutofit/>
          </a:bodyPr>
          <a:lstStyle>
            <a:lvl1pPr marL="0" indent="0" algn="l" rtl="0">
              <a:spcBef>
                <a:spcPts val="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2DE9F9B5-42A6-4D3C-A117-7204DD0BD50D}" type="datetime1">
              <a:rPr lang="ru-RU" smtClean="0"/>
              <a:pPr/>
              <a:t>13.09.2023</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2DFBB78A-01B4-41F2-96B0-677A4A282832}" type="slidenum">
              <a:rPr lang="ru-RU" smtClean="0"/>
              <a:t>‹#›</a:t>
            </a:fld>
            <a:endParaRPr lang="ru-RU" dirty="0"/>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Прямоугольник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полнитель заголовка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pPr rtl="0"/>
            <a:r>
              <a:rPr lang="ru-RU" dirty="0" smtClean="0"/>
              <a:t>Образец заголовка</a:t>
            </a:r>
            <a:endParaRPr lang="ru-RU" dirty="0"/>
          </a:p>
        </p:txBody>
      </p:sp>
      <p:sp>
        <p:nvSpPr>
          <p:cNvPr id="3" name="Замещающий текст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Дата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rtl="0">
              <a:defRPr sz="1200">
                <a:solidFill>
                  <a:schemeClr val="tx2">
                    <a:lumMod val="50000"/>
                    <a:lumOff val="50000"/>
                  </a:schemeClr>
                </a:solidFill>
              </a:defRPr>
            </a:lvl1pPr>
          </a:lstStyle>
          <a:p>
            <a:fld id="{40EAA6FA-49D8-40F0-9874-72AAFBF9C152}" type="datetime1">
              <a:rPr lang="ru-RU" smtClean="0"/>
              <a:pPr/>
              <a:t>13.09.2023</a:t>
            </a:fld>
            <a:endParaRPr lang="ru-RU" dirty="0"/>
          </a:p>
        </p:txBody>
      </p:sp>
      <p:sp>
        <p:nvSpPr>
          <p:cNvPr id="5" name="Нижний колонтитул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rtl="0">
              <a:defRPr sz="1200">
                <a:solidFill>
                  <a:schemeClr val="tx2">
                    <a:lumMod val="50000"/>
                    <a:lumOff val="50000"/>
                  </a:schemeClr>
                </a:solidFill>
              </a:defRPr>
            </a:lvl1pPr>
          </a:lstStyle>
          <a:p>
            <a:pPr rtl="0"/>
            <a:endParaRPr lang="ru-RU" dirty="0"/>
          </a:p>
        </p:txBody>
      </p:sp>
      <p:sp>
        <p:nvSpPr>
          <p:cNvPr id="6" name="Номер слайда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rtl="0">
              <a:defRPr sz="1200">
                <a:solidFill>
                  <a:schemeClr val="tx2">
                    <a:lumMod val="50000"/>
                    <a:lumOff val="50000"/>
                  </a:schemeClr>
                </a:solidFill>
              </a:defRPr>
            </a:lvl1pPr>
          </a:lstStyle>
          <a:p>
            <a:fld id="{EB37DED6-D4C7-42EE-AB49-D2E39E64FDE4}" type="slidenum">
              <a:rPr lang="ru-RU" smtClean="0"/>
              <a:pPr/>
              <a:t>‹#›</a:t>
            </a:fld>
            <a:endParaRPr lang="ru-RU" dirty="0"/>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lstStyle/>
          <a:p>
            <a:r>
              <a:rPr lang="ru-RU" dirty="0" smtClean="0"/>
              <a:t>«</a:t>
            </a:r>
            <a:r>
              <a:rPr lang="ru-RU" sz="7200" dirty="0" smtClean="0"/>
              <a:t>Книга – лучший друг</a:t>
            </a:r>
            <a:r>
              <a:rPr lang="ru-RU" dirty="0" smtClean="0"/>
              <a:t>»</a:t>
            </a:r>
            <a:endParaRPr lang="ru-RU" dirty="0"/>
          </a:p>
        </p:txBody>
      </p:sp>
      <p:sp>
        <p:nvSpPr>
          <p:cNvPr id="3" name="Подзаголовок 2"/>
          <p:cNvSpPr>
            <a:spLocks noGrp="1"/>
          </p:cNvSpPr>
          <p:nvPr>
            <p:ph type="subTitle" idx="1"/>
          </p:nvPr>
        </p:nvSpPr>
        <p:spPr/>
        <p:txBody>
          <a:bodyPr rtlCol="0"/>
          <a:lstStyle/>
          <a:p>
            <a:pPr algn="r" rtl="0"/>
            <a:r>
              <a:rPr lang="ru-RU" dirty="0" smtClean="0"/>
              <a:t>ВЫПОЛНИЛ ВОСПИТАТЕЛЬ </a:t>
            </a:r>
          </a:p>
          <a:p>
            <a:pPr algn="r" rtl="0"/>
            <a:r>
              <a:rPr lang="ru-RU" dirty="0" err="1" smtClean="0"/>
              <a:t>Землянская</a:t>
            </a:r>
            <a:r>
              <a:rPr lang="ru-RU" dirty="0" smtClean="0"/>
              <a:t> М.Е.</a:t>
            </a:r>
            <a:endParaRPr lang="ru-RU" dirty="0"/>
          </a:p>
        </p:txBody>
      </p:sp>
      <p:sp>
        <p:nvSpPr>
          <p:cNvPr id="4" name="TextBox 3"/>
          <p:cNvSpPr txBox="1"/>
          <p:nvPr/>
        </p:nvSpPr>
        <p:spPr>
          <a:xfrm>
            <a:off x="3070075" y="260648"/>
            <a:ext cx="9118749" cy="646331"/>
          </a:xfrm>
          <a:prstGeom prst="rect">
            <a:avLst/>
          </a:prstGeom>
          <a:noFill/>
        </p:spPr>
        <p:txBody>
          <a:bodyPr wrap="square" rtlCol="0">
            <a:spAutoFit/>
          </a:bodyPr>
          <a:lstStyle/>
          <a:p>
            <a:pPr algn="ctr"/>
            <a:r>
              <a:rPr lang="ru-RU" sz="1800" dirty="0"/>
              <a:t>Муниципальное бюджетное дошкольное образовательное учреждение </a:t>
            </a:r>
          </a:p>
          <a:p>
            <a:pPr algn="ctr"/>
            <a:r>
              <a:rPr lang="ru-RU" sz="1800" dirty="0" smtClean="0"/>
              <a:t>Детский сад № 28 г. Кузнецка</a:t>
            </a:r>
            <a:endParaRPr lang="ru-RU" sz="1800" dirty="0"/>
          </a:p>
        </p:txBody>
      </p:sp>
      <p:sp>
        <p:nvSpPr>
          <p:cNvPr id="5" name="TextBox 4"/>
          <p:cNvSpPr txBox="1"/>
          <p:nvPr/>
        </p:nvSpPr>
        <p:spPr>
          <a:xfrm>
            <a:off x="5590356" y="6172200"/>
            <a:ext cx="3024336" cy="461665"/>
          </a:xfrm>
          <a:prstGeom prst="rect">
            <a:avLst/>
          </a:prstGeom>
          <a:noFill/>
        </p:spPr>
        <p:txBody>
          <a:bodyPr wrap="square" rtlCol="0">
            <a:spAutoFit/>
          </a:bodyPr>
          <a:lstStyle/>
          <a:p>
            <a:r>
              <a:rPr lang="ru-RU" dirty="0" smtClean="0"/>
              <a:t>Кузнецк 2022</a:t>
            </a:r>
            <a:endParaRPr lang="ru-RU" dirty="0"/>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05780" y="279401"/>
            <a:ext cx="7313295" cy="812800"/>
          </a:xfrm>
        </p:spPr>
        <p:txBody>
          <a:bodyPr rtlCol="0">
            <a:normAutofit/>
          </a:bodyPr>
          <a:lstStyle/>
          <a:p>
            <a:pPr rtl="0"/>
            <a:r>
              <a:rPr lang="ru-RU" sz="4400" dirty="0" smtClean="0"/>
              <a:t>БУМАГА</a:t>
            </a:r>
            <a:endParaRPr lang="ru-RU" sz="4400" dirty="0"/>
          </a:p>
        </p:txBody>
      </p:sp>
      <p:sp>
        <p:nvSpPr>
          <p:cNvPr id="5" name="TextBox 4"/>
          <p:cNvSpPr txBox="1"/>
          <p:nvPr/>
        </p:nvSpPr>
        <p:spPr>
          <a:xfrm>
            <a:off x="189756" y="1092201"/>
            <a:ext cx="4032448" cy="4093428"/>
          </a:xfrm>
          <a:prstGeom prst="rect">
            <a:avLst/>
          </a:prstGeom>
          <a:noFill/>
        </p:spPr>
        <p:txBody>
          <a:bodyPr wrap="square" rtlCol="0">
            <a:spAutoFit/>
          </a:bodyPr>
          <a:lstStyle/>
          <a:p>
            <a:r>
              <a:rPr lang="ru-RU" sz="2000" dirty="0"/>
              <a:t>В Китае изобрели бумагу. Это был более дешевый материал. Китайцы 800 лет хранили тайну производства бумаги. Ни один писчий материал не получил такого признания, как бумага. Сейчас секрет изготовления бумаги известен всем, и на бумаге печатают замечательные книги. И жизнь без них мы не можем представить.</a:t>
            </a:r>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62164" y="1092201"/>
            <a:ext cx="7882143" cy="5252373"/>
          </a:xfrm>
          <a:prstGeom prst="rect">
            <a:avLst/>
          </a:prstGeom>
          <a:ln>
            <a:noFill/>
          </a:ln>
          <a:effectLst>
            <a:softEdge rad="112500"/>
          </a:effectLst>
        </p:spPr>
      </p:pic>
    </p:spTree>
    <p:extLst>
      <p:ext uri="{BB962C8B-B14F-4D97-AF65-F5344CB8AC3E}">
        <p14:creationId xmlns:p14="http://schemas.microsoft.com/office/powerpoint/2010/main" val="376130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33772" y="548680"/>
            <a:ext cx="4104456" cy="4470400"/>
          </a:xfrm>
        </p:spPr>
        <p:txBody>
          <a:bodyPr/>
          <a:lstStyle/>
          <a:p>
            <a:pPr marL="0" indent="0">
              <a:buNone/>
            </a:pPr>
            <a:r>
              <a:rPr lang="ru-RU" dirty="0"/>
              <a:t>Чем в древности писали книги? Уже на бумаге книги писали вручную гусиным пером и чернилами, специально обученные люди с красивым почерком. Их называли летописцы. </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74332" y="7813"/>
            <a:ext cx="4968552" cy="6755488"/>
          </a:xfrm>
          <a:prstGeom prst="rect">
            <a:avLst/>
          </a:prstGeom>
          <a:ln>
            <a:noFill/>
          </a:ln>
          <a:effectLst>
            <a:softEdge rad="112500"/>
          </a:effectLst>
        </p:spPr>
      </p:pic>
    </p:spTree>
    <p:extLst>
      <p:ext uri="{BB962C8B-B14F-4D97-AF65-F5344CB8AC3E}">
        <p14:creationId xmlns:p14="http://schemas.microsoft.com/office/powerpoint/2010/main" val="3976415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33772" y="260648"/>
            <a:ext cx="10157354" cy="4470400"/>
          </a:xfrm>
        </p:spPr>
        <p:txBody>
          <a:bodyPr/>
          <a:lstStyle/>
          <a:p>
            <a:pPr marL="0" indent="0">
              <a:buNone/>
            </a:pPr>
            <a:r>
              <a:rPr lang="ru-RU" dirty="0" smtClean="0"/>
              <a:t>Затем</a:t>
            </a:r>
            <a:r>
              <a:rPr lang="ru-RU" dirty="0"/>
              <a:t> книгу украшали драгоценными камнями, золотом или серебром. Это конечно было красиво, но позволить себе такую книгу могли только богатые люди. </a:t>
            </a:r>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06180" y="1371600"/>
            <a:ext cx="7315200" cy="5486400"/>
          </a:xfrm>
          <a:prstGeom prst="rect">
            <a:avLst/>
          </a:prstGeom>
          <a:ln>
            <a:noFill/>
          </a:ln>
          <a:effectLst>
            <a:softEdge rad="112500"/>
          </a:effectLst>
        </p:spPr>
      </p:pic>
    </p:spTree>
    <p:extLst>
      <p:ext uri="{BB962C8B-B14F-4D97-AF65-F5344CB8AC3E}">
        <p14:creationId xmlns:p14="http://schemas.microsoft.com/office/powerpoint/2010/main" val="1216904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1804" y="-315416"/>
            <a:ext cx="10157354" cy="1397000"/>
          </a:xfrm>
        </p:spPr>
        <p:txBody>
          <a:bodyPr/>
          <a:lstStyle/>
          <a:p>
            <a:r>
              <a:rPr lang="ru-RU" dirty="0" smtClean="0"/>
              <a:t>Печатный станок</a:t>
            </a:r>
            <a:endParaRPr lang="ru-RU" dirty="0"/>
          </a:p>
        </p:txBody>
      </p:sp>
      <p:sp>
        <p:nvSpPr>
          <p:cNvPr id="3" name="Объект 2"/>
          <p:cNvSpPr>
            <a:spLocks noGrp="1"/>
          </p:cNvSpPr>
          <p:nvPr>
            <p:ph idx="1"/>
          </p:nvPr>
        </p:nvSpPr>
        <p:spPr>
          <a:xfrm>
            <a:off x="333772" y="933138"/>
            <a:ext cx="6048672" cy="3484749"/>
          </a:xfrm>
        </p:spPr>
        <p:txBody>
          <a:bodyPr>
            <a:normAutofit/>
          </a:bodyPr>
          <a:lstStyle/>
          <a:p>
            <a:pPr marL="0" indent="0">
              <a:buNone/>
            </a:pPr>
            <a:r>
              <a:rPr lang="ru-RU" b="1" dirty="0"/>
              <a:t>	</a:t>
            </a:r>
            <a:r>
              <a:rPr lang="ru-RU" dirty="0" smtClean="0"/>
              <a:t>И </a:t>
            </a:r>
            <a:r>
              <a:rPr lang="ru-RU" dirty="0"/>
              <a:t>человек придумал печатный станок. С тех пор уже не нужно было записывать каждую букву. Основал книгопечатание на Руси Иван Фёдоров. Он так и вошёл в историю как первопечатник.</a:t>
            </a: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54452" y="735741"/>
            <a:ext cx="5315265" cy="5911756"/>
          </a:xfrm>
          <a:prstGeom prst="rect">
            <a:avLst/>
          </a:prstGeom>
          <a:ln>
            <a:noFill/>
          </a:ln>
          <a:effectLst>
            <a:softEdge rad="112500"/>
          </a:effectLst>
        </p:spPr>
      </p:pic>
      <p:pic>
        <p:nvPicPr>
          <p:cNvPr id="5" name="Рисунок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7828" y="2985958"/>
            <a:ext cx="5040560" cy="3661539"/>
          </a:xfrm>
          <a:prstGeom prst="rect">
            <a:avLst/>
          </a:prstGeom>
          <a:ln>
            <a:noFill/>
          </a:ln>
          <a:effectLst>
            <a:softEdge rad="112500"/>
          </a:effectLst>
        </p:spPr>
      </p:pic>
    </p:spTree>
    <p:extLst>
      <p:ext uri="{BB962C8B-B14F-4D97-AF65-F5344CB8AC3E}">
        <p14:creationId xmlns:p14="http://schemas.microsoft.com/office/powerpoint/2010/main" val="4066265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33772" y="332656"/>
            <a:ext cx="10157354" cy="4470400"/>
          </a:xfrm>
        </p:spPr>
        <p:txBody>
          <a:bodyPr/>
          <a:lstStyle/>
          <a:p>
            <a:pPr marL="0" indent="0">
              <a:buNone/>
            </a:pPr>
            <a:r>
              <a:rPr lang="ru-RU" dirty="0" smtClean="0"/>
              <a:t>	Со </a:t>
            </a:r>
            <a:r>
              <a:rPr lang="ru-RU" dirty="0"/>
              <a:t>временем способ изготовления книги всё более усовершенствовался и сейчас для изготовления книг применяют даже компьютер. Книг сейчас много, они очень разные и доступны для всех.</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133972" y="1673424"/>
            <a:ext cx="7776864" cy="5184576"/>
          </a:xfrm>
          <a:prstGeom prst="rect">
            <a:avLst/>
          </a:prstGeom>
          <a:ln>
            <a:noFill/>
          </a:ln>
          <a:effectLst>
            <a:softEdge rad="112500"/>
          </a:effectLst>
        </p:spPr>
      </p:pic>
    </p:spTree>
    <p:extLst>
      <p:ext uri="{BB962C8B-B14F-4D97-AF65-F5344CB8AC3E}">
        <p14:creationId xmlns:p14="http://schemas.microsoft.com/office/powerpoint/2010/main" val="3531489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lstStyle/>
          <a:p>
            <a:pPr rtl="0"/>
            <a:r>
              <a:rPr lang="ru-RU" dirty="0" smtClean="0"/>
              <a:t>Из чего состоит книга</a:t>
            </a:r>
            <a:endParaRPr lang="ru-RU" dirty="0"/>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150196" y="1168119"/>
            <a:ext cx="7917515" cy="5667519"/>
          </a:xfrm>
          <a:prstGeom prst="rect">
            <a:avLst/>
          </a:prstGeom>
          <a:ln>
            <a:noFill/>
          </a:ln>
          <a:effectLst>
            <a:softEdge rad="112500"/>
          </a:effectLst>
        </p:spPr>
      </p:pic>
      <p:sp>
        <p:nvSpPr>
          <p:cNvPr id="5" name="TextBox 4"/>
          <p:cNvSpPr txBox="1"/>
          <p:nvPr/>
        </p:nvSpPr>
        <p:spPr>
          <a:xfrm>
            <a:off x="1117309" y="1700808"/>
            <a:ext cx="4185015" cy="2923877"/>
          </a:xfrm>
          <a:prstGeom prst="rect">
            <a:avLst/>
          </a:prstGeom>
          <a:noFill/>
        </p:spPr>
        <p:txBody>
          <a:bodyPr wrap="square" rtlCol="0">
            <a:spAutoFit/>
          </a:bodyPr>
          <a:lstStyle/>
          <a:p>
            <a:pPr marL="342900" indent="-342900">
              <a:buFont typeface="Arial" panose="020B0604020202020204" pitchFamily="34" charset="0"/>
              <a:buChar char="•"/>
            </a:pPr>
            <a:r>
              <a:rPr lang="ru-RU" sz="3200" dirty="0" smtClean="0"/>
              <a:t>ОБЛОЖКА</a:t>
            </a:r>
          </a:p>
          <a:p>
            <a:pPr marL="342900" indent="-342900">
              <a:buFont typeface="Arial" panose="020B0604020202020204" pitchFamily="34" charset="0"/>
              <a:buChar char="•"/>
            </a:pPr>
            <a:r>
              <a:rPr lang="ru-RU" sz="3200" dirty="0" smtClean="0"/>
              <a:t>КОРЕШОК</a:t>
            </a:r>
          </a:p>
          <a:p>
            <a:pPr marL="342900" indent="-342900">
              <a:buFont typeface="Arial" panose="020B0604020202020204" pitchFamily="34" charset="0"/>
              <a:buChar char="•"/>
            </a:pPr>
            <a:r>
              <a:rPr lang="ru-RU" sz="3200" dirty="0" smtClean="0"/>
              <a:t>ФОРЗАЦ</a:t>
            </a:r>
          </a:p>
          <a:p>
            <a:pPr marL="342900" indent="-342900">
              <a:buFont typeface="Arial" panose="020B0604020202020204" pitchFamily="34" charset="0"/>
              <a:buChar char="•"/>
            </a:pPr>
            <a:r>
              <a:rPr lang="ru-RU" sz="3200" dirty="0" smtClean="0"/>
              <a:t>ТИТУЛЬНЫЙ ЛИСТ</a:t>
            </a:r>
          </a:p>
          <a:p>
            <a:pPr marL="342900" indent="-342900">
              <a:buFont typeface="Arial" panose="020B0604020202020204" pitchFamily="34" charset="0"/>
              <a:buChar char="•"/>
            </a:pPr>
            <a:r>
              <a:rPr lang="ru-RU" sz="3200" dirty="0" smtClean="0"/>
              <a:t>СТРАНИЦА</a:t>
            </a:r>
          </a:p>
          <a:p>
            <a:pPr marL="342900" indent="-342900">
              <a:buFont typeface="Arial" panose="020B0604020202020204" pitchFamily="34" charset="0"/>
              <a:buChar char="•"/>
            </a:pPr>
            <a:endParaRPr lang="ru-RU" dirty="0"/>
          </a:p>
        </p:txBody>
      </p:sp>
    </p:spTree>
    <p:extLst>
      <p:ext uri="{BB962C8B-B14F-4D97-AF65-F5344CB8AC3E}">
        <p14:creationId xmlns:p14="http://schemas.microsoft.com/office/powerpoint/2010/main" val="711182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3772" y="0"/>
            <a:ext cx="10157354" cy="1397000"/>
          </a:xfrm>
        </p:spPr>
        <p:txBody>
          <a:bodyPr rtlCol="0"/>
          <a:lstStyle/>
          <a:p>
            <a:pPr rtl="0"/>
            <a:r>
              <a:rPr lang="ru-RU" dirty="0" smtClean="0"/>
              <a:t>ПЕРВАЯ ПИСЬМЕННОСТЬ</a:t>
            </a:r>
            <a:endParaRPr lang="ru-RU" dirty="0"/>
          </a:p>
        </p:txBody>
      </p:sp>
      <p:sp>
        <p:nvSpPr>
          <p:cNvPr id="3" name="Объект 2"/>
          <p:cNvSpPr>
            <a:spLocks noGrp="1"/>
          </p:cNvSpPr>
          <p:nvPr>
            <p:ph idx="1"/>
          </p:nvPr>
        </p:nvSpPr>
        <p:spPr>
          <a:xfrm>
            <a:off x="333773" y="1397000"/>
            <a:ext cx="4536504" cy="4775200"/>
          </a:xfrm>
        </p:spPr>
        <p:txBody>
          <a:bodyPr/>
          <a:lstStyle/>
          <a:p>
            <a:pPr marL="0" indent="0">
              <a:buNone/>
            </a:pPr>
            <a:r>
              <a:rPr lang="ru-RU" sz="2000" dirty="0" smtClean="0"/>
              <a:t>	</a:t>
            </a:r>
            <a:r>
              <a:rPr lang="ru-RU" sz="2000" dirty="0" err="1" smtClean="0"/>
              <a:t>Давным</a:t>
            </a:r>
            <a:r>
              <a:rPr lang="ru-RU" sz="2000" dirty="0" smtClean="0"/>
              <a:t> </a:t>
            </a:r>
            <a:r>
              <a:rPr lang="ru-RU" sz="2000" dirty="0"/>
              <a:t>– давно</a:t>
            </a:r>
            <a:r>
              <a:rPr lang="ru-RU" sz="2000" b="1" dirty="0"/>
              <a:t>,</a:t>
            </a:r>
            <a:r>
              <a:rPr lang="ru-RU" sz="2000" dirty="0"/>
              <a:t> когда книг еще на свете не было. Люди общались друг с другом при помощи рисунков, чтобы передать друг другу информацию, предупредить об опасности они рисовали на стенах пещер.  Например, нарисуют озеро и рядом огромную рыбу – это означает память об удачной ловле рыбы. А если много мешков, то это означает, что человек собрал хороший урожай. </a:t>
            </a:r>
          </a:p>
          <a:p>
            <a:endParaRPr lang="ru-RU" dirty="0"/>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14292" y="1397000"/>
            <a:ext cx="6872787" cy="5154590"/>
          </a:xfrm>
          <a:prstGeom prst="rect">
            <a:avLst/>
          </a:prstGeom>
          <a:ln>
            <a:noFill/>
          </a:ln>
          <a:effectLst>
            <a:softEdge rad="112500"/>
          </a:effectLst>
        </p:spPr>
      </p:pic>
    </p:spTree>
    <p:extLst>
      <p:ext uri="{BB962C8B-B14F-4D97-AF65-F5344CB8AC3E}">
        <p14:creationId xmlns:p14="http://schemas.microsoft.com/office/powerpoint/2010/main" val="2474917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9836" y="76200"/>
            <a:ext cx="10364827" cy="1397000"/>
          </a:xfrm>
        </p:spPr>
        <p:txBody>
          <a:bodyPr rtlCol="0"/>
          <a:lstStyle/>
          <a:p>
            <a:pPr rtl="0"/>
            <a:r>
              <a:rPr lang="ru-RU" dirty="0" smtClean="0"/>
              <a:t>ИЕРОГЛИФЫ НА КАМЕННЫХ ПЛИТАХ</a:t>
            </a:r>
            <a:endParaRPr lang="ru-RU" dirty="0"/>
          </a:p>
        </p:txBody>
      </p:sp>
      <p:sp>
        <p:nvSpPr>
          <p:cNvPr id="5" name="Объект 4"/>
          <p:cNvSpPr>
            <a:spLocks noGrp="1"/>
          </p:cNvSpPr>
          <p:nvPr>
            <p:ph sz="half" idx="1"/>
          </p:nvPr>
        </p:nvSpPr>
        <p:spPr>
          <a:xfrm>
            <a:off x="333772" y="1473200"/>
            <a:ext cx="4977104" cy="4470400"/>
          </a:xfrm>
        </p:spPr>
        <p:txBody>
          <a:bodyPr>
            <a:normAutofit/>
          </a:bodyPr>
          <a:lstStyle/>
          <a:p>
            <a:pPr marL="0" indent="0">
              <a:buNone/>
            </a:pPr>
            <a:r>
              <a:rPr lang="ru-RU" sz="2000" dirty="0" smtClean="0"/>
              <a:t>	Так </a:t>
            </a:r>
            <a:r>
              <a:rPr lang="ru-RU" sz="2000" dirty="0"/>
              <a:t>как бумаги в те времена ещё не было, и люди изображали все эти события так же каменных плитах. </a:t>
            </a:r>
            <a:r>
              <a:rPr lang="ru-RU" sz="2000" dirty="0" smtClean="0"/>
              <a:t>Такие </a:t>
            </a:r>
            <a:r>
              <a:rPr lang="ru-RU" sz="2000" dirty="0"/>
              <a:t>плиты могли храниться очень долго. Позже рисунки немного видоизменились, упростились, и постепенно превратились в знаки, которые стали называться иероглифы, обозначающие отдельные слова и даже целые предложения. Существовали целые библиотеки из таких каменных плиток. </a:t>
            </a: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86300" y="1361925"/>
            <a:ext cx="6663992" cy="5148975"/>
          </a:xfrm>
          <a:prstGeom prst="rect">
            <a:avLst/>
          </a:prstGeom>
          <a:ln>
            <a:noFill/>
          </a:ln>
          <a:effectLst>
            <a:softEdge rad="112500"/>
          </a:effectLst>
        </p:spPr>
      </p:pic>
    </p:spTree>
    <p:extLst>
      <p:ext uri="{BB962C8B-B14F-4D97-AF65-F5344CB8AC3E}">
        <p14:creationId xmlns:p14="http://schemas.microsoft.com/office/powerpoint/2010/main" val="1340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5780" y="225473"/>
            <a:ext cx="10394603" cy="1930400"/>
          </a:xfrm>
        </p:spPr>
        <p:txBody>
          <a:bodyPr rtlCol="0"/>
          <a:lstStyle/>
          <a:p>
            <a:pPr rtl="0"/>
            <a:r>
              <a:rPr lang="ru-RU" dirty="0" smtClean="0"/>
              <a:t>БИБЛИОТЕКА КАМЕННЫХ ПЛИТ</a:t>
            </a:r>
            <a:endParaRPr lang="ru-RU" dirty="0"/>
          </a:p>
        </p:txBody>
      </p:sp>
      <p:sp>
        <p:nvSpPr>
          <p:cNvPr id="3" name="Текст 2"/>
          <p:cNvSpPr>
            <a:spLocks noGrp="1"/>
          </p:cNvSpPr>
          <p:nvPr>
            <p:ph type="body" idx="1"/>
          </p:nvPr>
        </p:nvSpPr>
        <p:spPr>
          <a:xfrm>
            <a:off x="621804" y="2780928"/>
            <a:ext cx="7008574" cy="1296987"/>
          </a:xfrm>
        </p:spPr>
        <p:txBody>
          <a:bodyPr rtlCol="0"/>
          <a:lstStyle/>
          <a:p>
            <a:pPr rtl="0"/>
            <a:endParaRPr lang="ru-RU" dirty="0"/>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1764" y="1530817"/>
            <a:ext cx="8064896" cy="5040560"/>
          </a:xfrm>
          <a:prstGeom prst="rect">
            <a:avLst/>
          </a:prstGeom>
          <a:ln>
            <a:noFill/>
          </a:ln>
          <a:effectLst>
            <a:softEdge rad="112500"/>
          </a:effectLst>
        </p:spPr>
      </p:pic>
    </p:spTree>
    <p:extLst>
      <p:ext uri="{BB962C8B-B14F-4D97-AF65-F5344CB8AC3E}">
        <p14:creationId xmlns:p14="http://schemas.microsoft.com/office/powerpoint/2010/main" val="199769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ПИСЬМЕННОСТЬ НА ГЛИНЯНЫХ ДОЩЕЧКАХ</a:t>
            </a:r>
            <a:endParaRPr lang="ru-RU" dirty="0"/>
          </a:p>
        </p:txBody>
      </p:sp>
      <p:sp>
        <p:nvSpPr>
          <p:cNvPr id="3" name="Объект 2"/>
          <p:cNvSpPr>
            <a:spLocks noGrp="1"/>
          </p:cNvSpPr>
          <p:nvPr>
            <p:ph sz="half" idx="2"/>
          </p:nvPr>
        </p:nvSpPr>
        <p:spPr>
          <a:xfrm>
            <a:off x="333772" y="1453848"/>
            <a:ext cx="4977104" cy="3962400"/>
          </a:xfrm>
        </p:spPr>
        <p:txBody>
          <a:bodyPr rtlCol="0"/>
          <a:lstStyle/>
          <a:p>
            <a:pPr marL="0" indent="0">
              <a:buNone/>
            </a:pPr>
            <a:r>
              <a:rPr lang="ru-RU" dirty="0" smtClean="0"/>
              <a:t>	Позже </a:t>
            </a:r>
            <a:r>
              <a:rPr lang="ru-RU" dirty="0"/>
              <a:t>человек стал рисовать на глиняных дощечках. На влажной глиняной дощечке писали острой палочкой. Потом глину сушили и обжигали в печах. Получались глиняные таблички, очень прочные. Каждая книга состояла из нескольких десятков и даже сотен плиток, как наша книга из многих страниц.</a:t>
            </a:r>
            <a:endParaRPr lang="ru-RU" dirty="0" smtClean="0"/>
          </a:p>
        </p:txBody>
      </p:sp>
      <p:pic>
        <p:nvPicPr>
          <p:cNvPr id="7" name="Рисунок 6"/>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5814314" y="738698"/>
            <a:ext cx="5888787" cy="6336704"/>
          </a:xfrm>
          <a:prstGeom prst="rect">
            <a:avLst/>
          </a:prstGeom>
          <a:ln>
            <a:noFill/>
          </a:ln>
          <a:effectLst>
            <a:softEdge rad="112500"/>
          </a:effectLst>
        </p:spPr>
      </p:pic>
    </p:spTree>
    <p:extLst>
      <p:ext uri="{BB962C8B-B14F-4D97-AF65-F5344CB8AC3E}">
        <p14:creationId xmlns:p14="http://schemas.microsoft.com/office/powerpoint/2010/main" val="3296948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3552" y="908720"/>
            <a:ext cx="7995273" cy="4757187"/>
          </a:xfrm>
          <a:prstGeom prst="rect">
            <a:avLst/>
          </a:prstGeom>
          <a:ln>
            <a:noFill/>
          </a:ln>
          <a:effectLst>
            <a:softEdge rad="112500"/>
          </a:effectLst>
        </p:spPr>
      </p:pic>
      <p:sp>
        <p:nvSpPr>
          <p:cNvPr id="2" name="Заголовок 1"/>
          <p:cNvSpPr>
            <a:spLocks noGrp="1"/>
          </p:cNvSpPr>
          <p:nvPr>
            <p:ph type="title"/>
          </p:nvPr>
        </p:nvSpPr>
        <p:spPr>
          <a:xfrm>
            <a:off x="693812" y="0"/>
            <a:ext cx="10157354" cy="1397000"/>
          </a:xfrm>
        </p:spPr>
        <p:txBody>
          <a:bodyPr rtlCol="0"/>
          <a:lstStyle/>
          <a:p>
            <a:pPr rtl="0"/>
            <a:r>
              <a:rPr lang="ru-RU" dirty="0" smtClean="0"/>
              <a:t>ПАПИРУС</a:t>
            </a:r>
            <a:endParaRPr lang="ru-RU" dirty="0"/>
          </a:p>
        </p:txBody>
      </p:sp>
      <p:sp>
        <p:nvSpPr>
          <p:cNvPr id="3" name="TextBox 2"/>
          <p:cNvSpPr txBox="1"/>
          <p:nvPr/>
        </p:nvSpPr>
        <p:spPr>
          <a:xfrm>
            <a:off x="333772" y="1397000"/>
            <a:ext cx="4248472" cy="5262979"/>
          </a:xfrm>
          <a:prstGeom prst="rect">
            <a:avLst/>
          </a:prstGeom>
          <a:noFill/>
        </p:spPr>
        <p:txBody>
          <a:bodyPr wrap="square" rtlCol="0">
            <a:spAutoFit/>
          </a:bodyPr>
          <a:lstStyle/>
          <a:p>
            <a:r>
              <a:rPr lang="ru-RU" dirty="0"/>
              <a:t>Позднее Египтяне изобрели папирус.</a:t>
            </a:r>
            <a:r>
              <a:rPr lang="ru-RU" b="1" dirty="0"/>
              <a:t> </a:t>
            </a:r>
            <a:r>
              <a:rPr lang="ru-RU" dirty="0"/>
              <a:t>Папирус</a:t>
            </a:r>
            <a:r>
              <a:rPr lang="ru-RU" b="1" i="1" dirty="0"/>
              <a:t> </a:t>
            </a:r>
            <a:r>
              <a:rPr lang="ru-RU" dirty="0"/>
              <a:t>– речное растение с высоким и толстым стволом. Папирус</a:t>
            </a:r>
            <a:r>
              <a:rPr lang="ru-RU" b="1" dirty="0"/>
              <a:t>, </a:t>
            </a:r>
            <a:r>
              <a:rPr lang="ru-RU" dirty="0"/>
              <a:t>очень похожий на бумагу, но тонкий и длинный. Сделанный из папируса лист нельзя было складывать или перегибать. Страницы склеивались в длину и свёртывались в свитки</a:t>
            </a:r>
            <a:r>
              <a:rPr lang="ru-RU" b="1" dirty="0"/>
              <a:t>. </a:t>
            </a:r>
            <a:endParaRPr lang="ru-RU" dirty="0"/>
          </a:p>
        </p:txBody>
      </p:sp>
    </p:spTree>
    <p:extLst>
      <p:ext uri="{BB962C8B-B14F-4D97-AF65-F5344CB8AC3E}">
        <p14:creationId xmlns:p14="http://schemas.microsoft.com/office/powerpoint/2010/main" val="1653943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5820" y="188640"/>
            <a:ext cx="2563522" cy="769441"/>
          </a:xfrm>
          <a:prstGeom prst="rect">
            <a:avLst/>
          </a:prstGeom>
          <a:noFill/>
        </p:spPr>
        <p:txBody>
          <a:bodyPr wrap="none" rtlCol="0">
            <a:spAutoFit/>
          </a:bodyPr>
          <a:lstStyle/>
          <a:p>
            <a:r>
              <a:rPr lang="ru-RU" sz="4400" dirty="0" smtClean="0"/>
              <a:t>БЕРЕСТА</a:t>
            </a:r>
            <a:endParaRPr lang="ru-RU" dirty="0"/>
          </a:p>
        </p:txBody>
      </p:sp>
      <p:sp>
        <p:nvSpPr>
          <p:cNvPr id="3" name="TextBox 2"/>
          <p:cNvSpPr txBox="1"/>
          <p:nvPr/>
        </p:nvSpPr>
        <p:spPr>
          <a:xfrm>
            <a:off x="621804" y="1340768"/>
            <a:ext cx="3384376" cy="3785652"/>
          </a:xfrm>
          <a:prstGeom prst="rect">
            <a:avLst/>
          </a:prstGeom>
          <a:noFill/>
        </p:spPr>
        <p:txBody>
          <a:bodyPr wrap="square" rtlCol="0">
            <a:spAutoFit/>
          </a:bodyPr>
          <a:lstStyle/>
          <a:p>
            <a:r>
              <a:rPr lang="ru-RU" dirty="0" smtClean="0"/>
              <a:t>В Древней Руси писали на бересте.. Береста- </a:t>
            </a:r>
            <a:r>
              <a:rPr lang="ru-RU" dirty="0"/>
              <a:t>это кора березы. Но этот материал был не удобен и не практичен в использовании, так как не мог долго храниться.</a:t>
            </a:r>
          </a:p>
        </p:txBody>
      </p:sp>
      <p:pic>
        <p:nvPicPr>
          <p:cNvPr id="4" name="Рисунок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603062" y="958081"/>
            <a:ext cx="8565653" cy="4983161"/>
          </a:xfrm>
          <a:prstGeom prst="rect">
            <a:avLst/>
          </a:prstGeom>
          <a:ln>
            <a:noFill/>
          </a:ln>
          <a:effectLst>
            <a:softEdge rad="112500"/>
          </a:effectLst>
        </p:spPr>
      </p:pic>
    </p:spTree>
    <p:extLst>
      <p:ext uri="{BB962C8B-B14F-4D97-AF65-F5344CB8AC3E}">
        <p14:creationId xmlns:p14="http://schemas.microsoft.com/office/powerpoint/2010/main" val="3030984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19230" y="177800"/>
            <a:ext cx="6805427" cy="874936"/>
          </a:xfrm>
        </p:spPr>
        <p:txBody>
          <a:bodyPr rtlCol="0">
            <a:normAutofit/>
          </a:bodyPr>
          <a:lstStyle/>
          <a:p>
            <a:pPr marL="0" indent="0" rtl="0">
              <a:buNone/>
            </a:pPr>
            <a:r>
              <a:rPr lang="ru-RU" sz="4400" dirty="0" smtClean="0"/>
              <a:t>ПЕРГАМЕНТ</a:t>
            </a:r>
            <a:endParaRPr lang="ru-RU" sz="4400" dirty="0"/>
          </a:p>
        </p:txBody>
      </p:sp>
      <p:sp>
        <p:nvSpPr>
          <p:cNvPr id="4" name="Текст 3"/>
          <p:cNvSpPr>
            <a:spLocks noGrp="1"/>
          </p:cNvSpPr>
          <p:nvPr>
            <p:ph type="body" sz="half" idx="2"/>
          </p:nvPr>
        </p:nvSpPr>
        <p:spPr>
          <a:xfrm>
            <a:off x="319230" y="908720"/>
            <a:ext cx="4191006" cy="5616624"/>
          </a:xfrm>
        </p:spPr>
        <p:txBody>
          <a:bodyPr rtlCol="0">
            <a:noAutofit/>
          </a:bodyPr>
          <a:lstStyle/>
          <a:p>
            <a:r>
              <a:rPr lang="ru-RU" sz="1800" dirty="0"/>
              <a:t>На смену папирусу пришел новый материал – пергамент</a:t>
            </a:r>
            <a:r>
              <a:rPr lang="ru-RU" sz="1800" u="sng" dirty="0"/>
              <a:t>.</a:t>
            </a:r>
            <a:r>
              <a:rPr lang="ru-RU" sz="1800" dirty="0"/>
              <a:t> В древнем городе Пергаме был придуман материал для письма. Пергамент сделан из шкур молодых животных – телят, коз, овец, кроликов. Для изготовления этого материала шкуру животных тщательно промывали и вымачивали в золе, затем очищали от остатков шерсти, жира. Кожу растягивали на рамах, выглаживали пемзой, сушили и осторожно скоблили, придавали ей ровную поверхность. Из шкур получался белый, тонкий чрезвычайно прочный материал – пергамент. На нём можно было писать с обеих сторон. Пергамент был дороже, чем папирус, зато более прочен.</a:t>
            </a: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09455" y="1245667"/>
            <a:ext cx="8060576" cy="5279677"/>
          </a:xfrm>
          <a:prstGeom prst="rect">
            <a:avLst/>
          </a:prstGeom>
          <a:ln>
            <a:noFill/>
          </a:ln>
          <a:effectLst>
            <a:softEdge rad="112500"/>
          </a:effectLst>
        </p:spPr>
      </p:pic>
    </p:spTree>
    <p:extLst>
      <p:ext uri="{BB962C8B-B14F-4D97-AF65-F5344CB8AC3E}">
        <p14:creationId xmlns:p14="http://schemas.microsoft.com/office/powerpoint/2010/main" val="175068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Книги в формате 16 x 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extLst>
    <a:ext uri="{05A4C25C-085E-4340-85A3-A5531E510DB2}">
      <thm15:themeFamily xmlns:thm15="http://schemas.microsoft.com/office/thememl/2012/main" xmlns="" name="Office_9412013_TF02787940_TF02787940.potx" id="{BDCEC835-C025-45C0-8AD5-9D778732CF6A}" vid="{4E9A813A-BC9F-4772-8185-0F17D630CF68}"/>
    </a:ext>
  </a:extLst>
</a:theme>
</file>

<file path=ppt/theme/theme2.xml><?xml version="1.0" encoding="utf-8"?>
<a:theme xmlns:a="http://schemas.openxmlformats.org/drawingml/2006/main" name="Тема Offic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Тема Offic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ocPublishedLinkedAssetsLookup xmlns="4873beb7-5857-4685-be1f-d57550cc96cc" xsi:nil="true"/>
    <ApprovalStatus xmlns="4873beb7-5857-4685-be1f-d57550cc96cc">InProgress</ApprovalStatus>
    <MarketSpecific xmlns="4873beb7-5857-4685-be1f-d57550cc96cc">false</MarketSpecific>
    <LocComments xmlns="4873beb7-5857-4685-be1f-d57550cc96cc" xsi:nil="true"/>
    <LocLastLocAttemptVersionTypeLookup xmlns="4873beb7-5857-4685-be1f-d57550cc96cc" xsi:nil="true"/>
    <DirectSourceMarket xmlns="4873beb7-5857-4685-be1f-d57550cc96cc" xsi:nil="true"/>
    <ThumbnailAssetId xmlns="4873beb7-5857-4685-be1f-d57550cc96cc" xsi:nil="true"/>
    <PrimaryImageGen xmlns="4873beb7-5857-4685-be1f-d57550cc96cc">false</PrimaryImageGen>
    <LocNewPublishedVersionLookup xmlns="4873beb7-5857-4685-be1f-d57550cc96cc" xsi:nil="true"/>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LocOverallPublishStatusLookup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LocOverallLocStatusLookup xmlns="4873beb7-5857-4685-be1f-d57550cc96cc" xsi:nil="tru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1345039</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The bookstacks present on most slides  make this a good choice for students, teachers, reading enthusiasts, and others in education. This presentation template contains multiple slide layouts in widescreen format (16x9) and includes a sample table and chart that you can easily  modify.</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2011-11-26T00:00:00+00:00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TemplateStatus xmlns="4873beb7-5857-4685-be1f-d57550cc96cc">Complete</TemplateStatus>
    <Downloads xmlns="4873beb7-5857-4685-be1f-d57550cc96cc">0</Downloads>
    <OOCacheId xmlns="4873beb7-5857-4685-be1f-d57550cc96cc" xsi:nil="true"/>
    <IsDeleted xmlns="4873beb7-5857-4685-be1f-d57550cc96cc">false</IsDeleted>
    <LocPublishedDependentAssetsLookup xmlns="4873beb7-5857-4685-be1f-d57550cc96cc" xsi:nil="true"/>
    <AssetExpire xmlns="4873beb7-5857-4685-be1f-d57550cc96cc">2029-05-12T07:00:00+00:00</AssetExpire>
    <DSATActionTaken xmlns="4873beb7-5857-4685-be1f-d57550cc96cc" xsi:nil="true"/>
    <CSXSubmissionMarket xmlns="4873beb7-5857-4685-be1f-d57550cc96cc" xsi:nil="true"/>
    <TPExecutable xmlns="4873beb7-5857-4685-be1f-d57550cc96cc" xsi:nil="true"/>
    <EditorialTags xmlns="4873beb7-5857-4685-be1f-d57550cc96cc" xsi:nil="true"/>
    <SubmitterId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TP102787939</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694216</LocLastLocAttemptVersionLookup>
    <LocProcessedForHandoffsLookup xmlns="4873beb7-5857-4685-be1f-d57550cc96cc" xsi:nil="true"/>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LocOverallPreviewStatusLookup xmlns="4873beb7-5857-4685-be1f-d57550cc96cc" xsi:nil="true"/>
    <TaxCatchAll xmlns="4873beb7-5857-4685-be1f-d57550cc96cc"/>
    <Markets xmlns="4873beb7-5857-4685-be1f-d57550cc96cc"/>
    <UAProjectedTotalWords xmlns="4873beb7-5857-4685-be1f-d57550cc96cc" xsi:nil="true"/>
    <IntlLangReview xmlns="4873beb7-5857-4685-be1f-d57550cc96cc" xsi:nil="true"/>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LocProcessedForMarketsLookup xmlns="4873beb7-5857-4685-be1f-d57550cc96cc" xsi:nil="true"/>
    <TPLaunchHelpLinkType xmlns="4873beb7-5857-4685-be1f-d57550cc96cc">Template</TPLaunchHelpLinkType>
    <OriginalRelease xmlns="4873beb7-5857-4685-be1f-d57550cc96cc">15</OriginalRelease>
    <LocalizationTagsTaxHTField0 xmlns="4873beb7-5857-4685-be1f-d57550cc96cc">
      <Terms xmlns="http://schemas.microsoft.com/office/infopath/2007/PartnerControls"/>
    </LocalizationTagsTaxHTField0>
    <UACurrentWords xmlns="4873beb7-5857-4685-be1f-d57550cc96cc" xsi:nil="true"/>
    <ArtSampleDocs xmlns="4873beb7-5857-4685-be1f-d57550cc96cc" xsi:nil="true"/>
    <UALocRecommendation xmlns="4873beb7-5857-4685-be1f-d57550cc96cc">Localize</UALocRecommendation>
    <Manager xmlns="4873beb7-5857-4685-be1f-d57550cc96cc" xsi:nil="true"/>
    <LocOverallHandbackStatusLookup xmlns="4873beb7-5857-4685-be1f-d57550cc96cc" xsi:nil="true"/>
    <ShowIn xmlns="4873beb7-5857-4685-be1f-d57550cc96cc">Show everywhere</ShowIn>
    <UANotes xmlns="4873beb7-5857-4685-be1f-d57550cc96cc" xsi:nil="true"/>
    <InternalTagsTaxHTField0 xmlns="4873beb7-5857-4685-be1f-d57550cc96cc">
      <Terms xmlns="http://schemas.microsoft.com/office/infopath/2007/PartnerControls"/>
    </InternalTagsTaxHTField0>
    <CSXHash xmlns="4873beb7-5857-4685-be1f-d57550cc96cc" xsi:nil="true"/>
    <VoteCount xmlns="4873beb7-5857-4685-be1f-d57550cc96cc" xsi:nil="true"/>
    <LocMarketGroupTiers2 xmlns="4873beb7-5857-4685-be1f-d57550cc96cc" xsi:nil="true"/>
  </documentManagement>
</p:propertie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BB5C329-08A6-4E5E-AEF1-A97828C874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301D382-32B0-43EE-932C-28906AF37617}">
  <ds:schemaRef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4873beb7-5857-4685-be1f-d57550cc96cc"/>
    <ds:schemaRef ds:uri="http://purl.org/dc/terms/"/>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E1B558C7-619B-49BE-9097-7FCBDADD4E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Презентация со стопкой книг на голубом фоне (широкоэкранный формат)</Template>
  <TotalTime>0</TotalTime>
  <Words>105</Words>
  <Application>Microsoft Office PowerPoint</Application>
  <PresentationFormat>Произвольный</PresentationFormat>
  <Paragraphs>32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Книги в формате 16 x 9</vt:lpstr>
      <vt:lpstr>«Книга – лучший друг»</vt:lpstr>
      <vt:lpstr>Из чего состоит книга</vt:lpstr>
      <vt:lpstr>ПЕРВАЯ ПИСЬМЕННОСТЬ</vt:lpstr>
      <vt:lpstr>ИЕРОГЛИФЫ НА КАМЕННЫХ ПЛИТАХ</vt:lpstr>
      <vt:lpstr>БИБЛИОТЕКА КАМЕННЫХ ПЛИТ</vt:lpstr>
      <vt:lpstr>ПИСЬМЕННОСТЬ НА ГЛИНЯНЫХ ДОЩЕЧКАХ</vt:lpstr>
      <vt:lpstr>ПАПИРУС</vt:lpstr>
      <vt:lpstr>Презентация PowerPoint</vt:lpstr>
      <vt:lpstr>Презентация PowerPoint</vt:lpstr>
      <vt:lpstr>Презентация PowerPoint</vt:lpstr>
      <vt:lpstr>Презентация PowerPoint</vt:lpstr>
      <vt:lpstr>Презентация PowerPoint</vt:lpstr>
      <vt:lpstr>Печатный станок</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2021-05-23T08:44:39Z</dcterms:created>
  <dcterms:modified xsi:type="dcterms:W3CDTF">2023-09-13T12:47:13Z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