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5250" autoAdjust="0"/>
  </p:normalViewPr>
  <p:slideViewPr>
    <p:cSldViewPr>
      <p:cViewPr varScale="1">
        <p:scale>
          <a:sx n="82" d="100"/>
          <a:sy n="82" d="100"/>
        </p:scale>
        <p:origin x="-7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7BA10-3323-41ED-AEB7-BA35083A4882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9B7A8-03CE-41AD-B3A8-069BC6879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998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09B7A8-03CE-41AD-B3A8-069BC6879C0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972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73A6-63C0-4CFF-B36E-E886FC9CA64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112191-0419-4EDF-BFDA-F70AEF97767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73A6-63C0-4CFF-B36E-E886FC9CA64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12191-0419-4EDF-BFDA-F70AEF9776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73A6-63C0-4CFF-B36E-E886FC9CA64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12191-0419-4EDF-BFDA-F70AEF9776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F7673A6-63C0-4CFF-B36E-E886FC9CA64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1112191-0419-4EDF-BFDA-F70AEF97767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73A6-63C0-4CFF-B36E-E886FC9CA64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12191-0419-4EDF-BFDA-F70AEF97767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73A6-63C0-4CFF-B36E-E886FC9CA64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12191-0419-4EDF-BFDA-F70AEF97767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12191-0419-4EDF-BFDA-F70AEF9776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73A6-63C0-4CFF-B36E-E886FC9CA64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73A6-63C0-4CFF-B36E-E886FC9CA64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12191-0419-4EDF-BFDA-F70AEF97767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73A6-63C0-4CFF-B36E-E886FC9CA64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12191-0419-4EDF-BFDA-F70AEF9776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F7673A6-63C0-4CFF-B36E-E886FC9CA64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112191-0419-4EDF-BFDA-F70AEF9776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673A6-63C0-4CFF-B36E-E886FC9CA64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112191-0419-4EDF-BFDA-F70AEF97767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F7673A6-63C0-4CFF-B36E-E886FC9CA64D}" type="datetimeFigureOut">
              <a:rPr lang="ru-RU" smtClean="0"/>
              <a:t>13.09.2023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1112191-0419-4EDF-BFDA-F70AEF97767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g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6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3916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25865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advTm="34226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E1189ABB-4103-4CAF-8A84-6AD9A0D2DC05}"/>
              </a:ext>
            </a:extLst>
          </p:cNvPr>
          <p:cNvSpPr txBox="1"/>
          <p:nvPr/>
        </p:nvSpPr>
        <p:spPr>
          <a:xfrm>
            <a:off x="4427984" y="404664"/>
            <a:ext cx="1656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ЛЕРМОНТОВ</a:t>
            </a:r>
          </a:p>
        </p:txBody>
      </p:sp>
    </p:spTree>
  </p:cSld>
  <p:clrMapOvr>
    <a:masterClrMapping/>
  </p:clrMapOvr>
  <p:transition advTm="21762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advTm="18284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20701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advTm="27596">
    <p:dissolv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181</TotalTime>
  <Words>2</Words>
  <Application>Microsoft Office PowerPoint</Application>
  <PresentationFormat>Экран (4:3)</PresentationFormat>
  <Paragraphs>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Пользователь</cp:lastModifiedBy>
  <cp:revision>7</cp:revision>
  <dcterms:created xsi:type="dcterms:W3CDTF">2020-06-08T19:03:52Z</dcterms:created>
  <dcterms:modified xsi:type="dcterms:W3CDTF">2023-09-13T15:42:45Z</dcterms:modified>
</cp:coreProperties>
</file>