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131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58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293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94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17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72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4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956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67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5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1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3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5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14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3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9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1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23CCD7-D8D8-4112-BC0A-2B0C1602AA24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DD3296-49B9-4B69-BB26-016C31490A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12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F0B869-21FA-475D-A094-4BC396C1AE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/>
              <a:t>Создание робота пылесоса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C17D99-6A5C-4697-8AFF-7589781581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Авторы проекта</a:t>
            </a:r>
            <a:r>
              <a:rPr lang="en-US" dirty="0"/>
              <a:t>:</a:t>
            </a:r>
            <a:r>
              <a:rPr lang="ru-RU" dirty="0"/>
              <a:t>Роман </a:t>
            </a:r>
            <a:r>
              <a:rPr lang="ru-RU" dirty="0" err="1"/>
              <a:t>Дресвянников</a:t>
            </a:r>
            <a:r>
              <a:rPr lang="ru-RU" dirty="0"/>
              <a:t> и Батура Кирилл</a:t>
            </a:r>
          </a:p>
        </p:txBody>
      </p:sp>
    </p:spTree>
    <p:extLst>
      <p:ext uri="{BB962C8B-B14F-4D97-AF65-F5344CB8AC3E}">
        <p14:creationId xmlns:p14="http://schemas.microsoft.com/office/powerpoint/2010/main" val="366211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472A51-FA7A-4DC2-A3B6-999856D6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и цель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69B25E-1293-4103-AE28-8AC15F24C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Цель работы: создание работающего робота пылесоса который будет убирать мусор.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Задачи: создать  и запрограммировать робот пылесос.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1391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1087F-660E-4A0F-8C06-6235409AF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самого робота.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02DB4D-0599-4CA6-AF3F-AA14F63AE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нашего робота пылесоса стоит хаб, 3 мотора и 2 датчика . 1 датчик касание,  а 2 датчик освещённости, 2 средних мотора и 1 большой.</a:t>
            </a:r>
          </a:p>
          <a:p>
            <a:r>
              <a:rPr lang="ru-RU" dirty="0"/>
              <a:t>Хаб отвечает за работу и заряд робота пылесоса. Средние моторы за передвижение робота, а большой за сбор мусора в контейнер. Датчик касания за объезд препятствий, а датчик освещённости следит за тем что бы робот видел край лестницы.</a:t>
            </a:r>
          </a:p>
        </p:txBody>
      </p:sp>
    </p:spTree>
    <p:extLst>
      <p:ext uri="{BB962C8B-B14F-4D97-AF65-F5344CB8AC3E}">
        <p14:creationId xmlns:p14="http://schemas.microsoft.com/office/powerpoint/2010/main" val="187631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A7226C-79F5-491E-9BE7-57D93368F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72580"/>
            <a:ext cx="10131425" cy="1456267"/>
          </a:xfrm>
        </p:spPr>
        <p:txBody>
          <a:bodyPr>
            <a:normAutofit/>
          </a:bodyPr>
          <a:lstStyle/>
          <a:p>
            <a:r>
              <a:rPr lang="ru-RU" sz="5400" dirty="0"/>
              <a:t>программа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6C570D-F3A8-4CA5-A4FE-3EE5F4E93E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0" t="8011" r="20246" b="3734"/>
          <a:stretch/>
        </p:blipFill>
        <p:spPr>
          <a:xfrm>
            <a:off x="620785" y="1308683"/>
            <a:ext cx="7189365" cy="545284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4A164B-3796-4734-A644-303F26BDB3DC}"/>
              </a:ext>
            </a:extLst>
          </p:cNvPr>
          <p:cNvSpPr txBox="1"/>
          <p:nvPr/>
        </p:nvSpPr>
        <p:spPr>
          <a:xfrm>
            <a:off x="1936619" y="799021"/>
            <a:ext cx="62581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Программа была сделана на языке </a:t>
            </a:r>
            <a:r>
              <a:rPr lang="ru-RU" dirty="0" err="1"/>
              <a:t>скреча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71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C29DE-276A-4C41-9611-066AE69CC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Алгоритм программы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FE18FC-6411-42C7-9F76-4551762E4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1635853"/>
            <a:ext cx="5152937" cy="4155348"/>
          </a:xfrm>
        </p:spPr>
        <p:txBody>
          <a:bodyPr>
            <a:normAutofit lnSpcReduction="10000"/>
          </a:bodyPr>
          <a:lstStyle/>
          <a:p>
            <a:pPr marL="342900" indent="-342900">
              <a:buAutoNum type="arabicPeriod"/>
            </a:pPr>
            <a:r>
              <a:rPr lang="ru-RU" dirty="0"/>
              <a:t>Когда программа запускается, большой мотор начинает крутить лопасти. Если датчик касания нажат, тогда средние моторы начинают поворачивать робота пылесоса вправо иначе он едет вперед.</a:t>
            </a:r>
          </a:p>
          <a:p>
            <a:pPr marL="342900" indent="-342900">
              <a:buAutoNum type="arabicPeriod" startAt="2"/>
            </a:pPr>
            <a:r>
              <a:rPr lang="ru-RU" dirty="0"/>
              <a:t>Когда программа запускается на экране хаба показывается процент заряда и через каждую минуту отнимается 10 процентов. А когда становится 0 процентов тогда все программы останавливаются.</a:t>
            </a:r>
          </a:p>
          <a:p>
            <a:pPr marL="342900" indent="-342900">
              <a:buAutoNum type="arabicPeriod" startAt="2"/>
            </a:pPr>
            <a:r>
              <a:rPr lang="ru-RU" dirty="0"/>
              <a:t> когда программа запущенна тогда повторяется всегда если отражённость света меньше 24 процентов то робот останавливается.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E773D2-6575-40C8-9349-9069241CAC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49" y="190850"/>
            <a:ext cx="3238150" cy="32381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2B536D5-F632-4697-8DFD-084C0A345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813" y="3777632"/>
            <a:ext cx="3099221" cy="309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86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8C975-9223-4797-9696-627DC1852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37FA75-595C-4FBD-9E5F-944629129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входе этого проекта мы создали робота пылесоса который собирает мусор.                                                                           </a:t>
            </a:r>
            <a:r>
              <a:rPr lang="ru-RU" sz="3600" dirty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83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112</TotalTime>
  <Words>208</Words>
  <Application>Microsoft Office PowerPoint</Application>
  <PresentationFormat>Широкоэкранный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Небесная</vt:lpstr>
      <vt:lpstr>Создание робота пылесоса</vt:lpstr>
      <vt:lpstr>Задача и цель работы</vt:lpstr>
      <vt:lpstr>Описание самого робота.</vt:lpstr>
      <vt:lpstr>программа</vt:lpstr>
      <vt:lpstr>Алгоритм программы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робота пылесоса</dc:title>
  <dc:creator>Ученик</dc:creator>
  <cp:lastModifiedBy>Ученик</cp:lastModifiedBy>
  <cp:revision>2</cp:revision>
  <dcterms:created xsi:type="dcterms:W3CDTF">2023-03-30T08:38:11Z</dcterms:created>
  <dcterms:modified xsi:type="dcterms:W3CDTF">2023-03-31T07:42:54Z</dcterms:modified>
</cp:coreProperties>
</file>