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5" r:id="rId12"/>
    <p:sldId id="268" r:id="rId13"/>
    <p:sldId id="269" r:id="rId14"/>
    <p:sldId id="271" r:id="rId15"/>
    <p:sldId id="264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los-kirov.ru/Images/Gallery/22759c8c-6490-4677-9602-0c519d55a6a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36" y="-27980"/>
            <a:ext cx="9144000" cy="68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9848" y="188640"/>
            <a:ext cx="24820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i="1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Грибы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5085184"/>
            <a:ext cx="4541203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sz="2400" b="1" i="1" dirty="0" smtClean="0">
                <a:ln w="50800"/>
                <a:solidFill>
                  <a:srgbClr val="FF0000"/>
                </a:solidFill>
                <a:latin typeface="Constantia" pitchFamily="18" charset="0"/>
              </a:rPr>
              <a:t>.</a:t>
            </a:r>
            <a:endParaRPr lang="ru-RU" sz="2400" b="1" i="1" cap="none" spc="0" dirty="0">
              <a:ln w="50800"/>
              <a:solidFill>
                <a:srgbClr val="FF0000"/>
              </a:solidFill>
              <a:effectLst/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82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39"/>
            <a:ext cx="5343642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 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6817" y="2983041"/>
            <a:ext cx="2256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Сыроежки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оттенок &quot; Страница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361" y="1113659"/>
            <a:ext cx="2167607" cy="1446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Как искать грибы в лесу (ФОТО) MediaDr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675" y="1113660"/>
            <a:ext cx="2441384" cy="174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Сыроежка зелёная. ГРИБНАЯ ЭНЦИКЛОПЕДИЯ. Определитель гриб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335" y="2996952"/>
            <a:ext cx="2349970" cy="1766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Сыроежка волнистая - Википед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993" y="2837092"/>
            <a:ext cx="2524125" cy="1781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Сыроежка чешуйчатая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8751" y="1113659"/>
            <a:ext cx="2323835" cy="17428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Сыроежка чешуйчатая, сыроежка зеленоватая онлайн журнал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733" y="3647536"/>
            <a:ext cx="2306687" cy="2768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как правильно жарить сыроежки - Школа семейной жизн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849" y="4763347"/>
            <a:ext cx="2220864" cy="1652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Гриб сыроежк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5950" y="4941168"/>
            <a:ext cx="2363355" cy="1582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32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348880"/>
            <a:ext cx="39121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Бледная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стоит,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нее съедобный вид.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Принесешь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домой – беда,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ядом та еда.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этот гриб – обманка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враг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5472" y="404664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pic>
        <p:nvPicPr>
          <p:cNvPr id="8194" name="Picture 2" descr="C:\Users\Наталья\Desktop\104719816_blednayapogank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703" y="1772816"/>
            <a:ext cx="393671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83383" y="4693403"/>
            <a:ext cx="2497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бледная поганка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аталья\Desktop\es20415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23929" y="399753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2363396"/>
            <a:ext cx="32900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вот кто-то важный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беленькой ножке.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с красною шляпкой,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шляпке – горошки.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4005064"/>
            <a:ext cx="1398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43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аталья\Desktop\pil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2663" y="1470392"/>
            <a:ext cx="4212469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Наталья\Desktop\0010-027-Smertelno-jadovitye-grib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44609" y="836712"/>
            <a:ext cx="4148054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608" y="3429000"/>
            <a:ext cx="34912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 вонючий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белая поганка </a:t>
            </a:r>
          </a:p>
          <a:p>
            <a:pPr algn="ctr"/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988478"/>
            <a:ext cx="36166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 пантерный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54596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Ядовитые грибы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900igr.net/datai/rastenija-i-griby/Gribnaja-poljana.files/0030-039-Iz-krasnogo-mukhomora-prigotavlivajut-raznye-gomeopaticheskie-sredstv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94955"/>
            <a:ext cx="3473683" cy="2605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84292" y="5301208"/>
            <a:ext cx="1598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Мухомор</a:t>
            </a:r>
          </a:p>
        </p:txBody>
      </p:sp>
    </p:spTree>
    <p:extLst>
      <p:ext uri="{BB962C8B-B14F-4D97-AF65-F5344CB8AC3E}">
        <p14:creationId xmlns:p14="http://schemas.microsoft.com/office/powerpoint/2010/main" val="410284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4813/39239481.55/0_7391b_f8e2fa6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496" y="908720"/>
            <a:ext cx="325459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Ложноопенок серопластинчатый Hypholoma capnoides :: Грибы онлай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815312"/>
            <a:ext cx="2063088" cy="225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Говорушка восковатая - Все о гриба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000" y="908720"/>
            <a:ext cx="3171041" cy="23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Шампиньон рыжеющи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992" y="3611039"/>
            <a:ext cx="3684852" cy="24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84845" y="116632"/>
            <a:ext cx="34820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Ядовитые грибы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9154" y="3053730"/>
            <a:ext cx="47525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кирпично-красный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4123" y="6006051"/>
            <a:ext cx="336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Шампиньон рыжеющий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1641" y="3284562"/>
            <a:ext cx="3100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Говорушка восковатая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6006052"/>
            <a:ext cx="392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Ложноопёнок серно-жёлтый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66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Наталья\Desktop\1322840171_navoznik_beli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575" y="1179846"/>
            <a:ext cx="3026793" cy="2232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Наталья\Desktop\8060660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152" y="3893909"/>
            <a:ext cx="2899587" cy="2174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03009" y="6082685"/>
            <a:ext cx="1376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Сморчок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13230" y="6067990"/>
            <a:ext cx="1473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Строчок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402039"/>
            <a:ext cx="2382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Навозник белый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 descr="C:\Users\Наталья\Desktop\navoznik-obyknovennyj-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92" y="1179846"/>
            <a:ext cx="3645315" cy="2224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25390" y="3336667"/>
            <a:ext cx="2363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Навозник серый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encrypted-tbn0.gstatic.com/images?q=tbn:ANd9GcRrYc7rjb3lOGotIPjudytWjMyuTtTI_N7pK8cJq-r_MCh-kJW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942847"/>
            <a:ext cx="3312368" cy="2215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19612" y="116632"/>
            <a:ext cx="7064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Причудливые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1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strov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985" y="795811"/>
            <a:ext cx="3163279" cy="2471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аталья\Desktop\0_66a46_f86dd88c_XL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799" y="3770275"/>
            <a:ext cx="3265634" cy="2449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Наталья\Desktop\1286453237_0_d1_9038e1f1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491" y="3608045"/>
            <a:ext cx="3027775" cy="2611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Наталья\Desktop\94dfd013afc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755" y="909659"/>
            <a:ext cx="3043597" cy="2225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4150" y="3188992"/>
            <a:ext cx="3642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Строфария сине-зеленая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01462" y="3135289"/>
            <a:ext cx="1951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Гриб-зонтик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2778" y="6177750"/>
            <a:ext cx="1541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Порховка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9247" y="6180384"/>
            <a:ext cx="1656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Дождевик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47741" y="140217"/>
            <a:ext cx="6336991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Причудливые грибы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53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96925" y="1556792"/>
            <a:ext cx="4139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Крепкий, плотный, очень статный,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шляпе бурой и нарядной.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Это гордость всех лесов!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Настоящий царь грибов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!</a:t>
            </a:r>
          </a:p>
          <a:p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(белый гриб)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60387039_1276666831_48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92155"/>
            <a:ext cx="4545405" cy="34090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3688" y="404664"/>
            <a:ext cx="52808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грибы.</a:t>
            </a:r>
            <a:endParaRPr lang="ru-RU" sz="4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00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Съедобные  грибы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20688"/>
            <a:ext cx="44446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Под опавшие листочки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дружно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спрятались грибочки.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Очень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хитрые сестрички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Это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желтые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</a:rPr>
              <a:t>… </a:t>
            </a:r>
            <a:endParaRPr lang="ru-RU" sz="2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                          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3728709"/>
            <a:ext cx="17908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(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лисички).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Наталья\Desktop\default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8619" y="2204864"/>
            <a:ext cx="440049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27553" y="5589240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0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4780" y="43651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Сел мышонок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на ........,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А </a:t>
            </a:r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…….. -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липкий гриб,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Вот мышонок и прилип.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Ай-ай-ай, ай-ай-ай!</a:t>
            </a:r>
          </a:p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Мама, мама, вырyчай!</a:t>
            </a:r>
          </a:p>
        </p:txBody>
      </p:sp>
      <p:pic>
        <p:nvPicPr>
          <p:cNvPr id="4098" name="Picture 2" descr="C:\Users\Наталья\Desktop\масленок-настоящий-e1364928898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365" y="963611"/>
            <a:ext cx="3600991" cy="3337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лья\Desktop\gri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1052736"/>
            <a:ext cx="4419817" cy="3240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07039" y="5103767"/>
            <a:ext cx="1707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(маслёнок)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97068" y="130844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9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26920" y="1484784"/>
            <a:ext cx="401337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Нет грибов дружней, чем эти, – знают взрослые и дети,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на пеньках растут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в лесу,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как веснушки на носу</a:t>
            </a:r>
          </a:p>
          <a:p>
            <a:endParaRPr lang="ru-RU" sz="2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(опята)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79798885_110611_2317_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9433"/>
            <a:ext cx="4703392" cy="3316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0268" y="5301208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1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7297" y="2276872"/>
            <a:ext cx="3398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 спорю –  не белый,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я, братцы, попроще, 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расту я обычно в берёзовой роще.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аталья\Desktop\88a4ca49fc3ee125a731f59885773c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2058" y="1844824"/>
            <a:ext cx="4672815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116685"/>
            <a:ext cx="2252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(подберёзовик)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5881" y="404664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1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2204864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в красной шапочке расту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среди корней осиновых,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Меня узнаешь за версту,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Зовусь я ... 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</a:endParaRPr>
          </a:p>
        </p:txBody>
      </p:sp>
      <p:pic>
        <p:nvPicPr>
          <p:cNvPr id="3074" name="Picture 2" descr="C:\Users\Наталья\Desktop\0a204438a9418c919e79675f3346b0b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864" y="1860960"/>
            <a:ext cx="4390474" cy="3296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24847" y="4282355"/>
            <a:ext cx="21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(подосиновик)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76672"/>
            <a:ext cx="6363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3224119-fd24941233b059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620688"/>
            <a:ext cx="4355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белые,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грузди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 черные,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Но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мне неважен цвет -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Люблю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я их соленые!</a:t>
            </a:r>
          </a:p>
        </p:txBody>
      </p:sp>
      <p:pic>
        <p:nvPicPr>
          <p:cNvPr id="4100" name="Picture 4" descr="C:\Users\Наталья\Desktop\chyornyj-gruzd-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796" y="278092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5465229"/>
            <a:ext cx="6288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грибы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рибы рыжики: свойства и рецепты. - Здоровье - Е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74575"/>
            <a:ext cx="3028802" cy="2017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Съедобные грибы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923" y="908720"/>
            <a:ext cx="3022178" cy="227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Дубовик обыкновенный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58971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грибы - Шампиньон полево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028596" cy="2271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05472" y="116632"/>
            <a:ext cx="490589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Съедобные  грибы </a:t>
            </a:r>
            <a:endParaRPr lang="ru-RU" sz="4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3179026"/>
            <a:ext cx="1444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Моховик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8997" y="5792291"/>
            <a:ext cx="1376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Дубовик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3180167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Шампиньон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6138" y="5792291"/>
            <a:ext cx="128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Рыжик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6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858</TotalTime>
  <Words>286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Съедобные 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определять грибы</dc:title>
  <dc:creator>Наталья</dc:creator>
  <cp:lastModifiedBy>ДНС</cp:lastModifiedBy>
  <cp:revision>68</cp:revision>
  <dcterms:created xsi:type="dcterms:W3CDTF">2014-10-22T14:01:59Z</dcterms:created>
  <dcterms:modified xsi:type="dcterms:W3CDTF">2023-09-14T19:55:44Z</dcterms:modified>
</cp:coreProperties>
</file>