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9" r:id="rId4"/>
    <p:sldId id="259" r:id="rId5"/>
    <p:sldId id="279" r:id="rId6"/>
    <p:sldId id="278" r:id="rId7"/>
    <p:sldId id="260" r:id="rId8"/>
    <p:sldId id="263" r:id="rId9"/>
    <p:sldId id="262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EE1"/>
    <a:srgbClr val="0F5EFD"/>
    <a:srgbClr val="0EE1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9FBC0-E529-435D-9CC7-AF13CE23AA1C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C4B57-90D2-4FC6-B350-E7A986460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1B14B-D0E4-4073-82A3-5D32E6A10A7B}" type="datetimeFigureOut">
              <a:rPr lang="ru-RU" smtClean="0"/>
              <a:pPr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EB92A-5DAE-4958-873D-2F4063F034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4027" y="2283507"/>
            <a:ext cx="5940152" cy="184383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Российского флага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1128413" flipH="1">
            <a:off x="-178452" y="710348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57224" y="785794"/>
            <a:ext cx="61206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МАДОУ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 № 51 «Вишенка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00034" y="5286388"/>
            <a:ext cx="59401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Воспиатель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Бочкарёва </a:t>
            </a:r>
            <a:r>
              <a:rPr lang="ru-RU" sz="1600" b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ЛюбовьАнатольевна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7326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9512" y="199674"/>
            <a:ext cx="89310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Дошкольный возраст – фундамент общего развития ребёнка, стартовый период всех человеческих начал. Сохранить человеческое в наших детях, заложить нравственные основы, которые сделают их более устойчивыми к нежелательным влияниям, учить их правилам общения и умению жить среди людей – вот главные идеи воспитания нравственно-патриотических чувств у дошкольников. </a:t>
            </a:r>
            <a:endParaRPr kumimoji="0" lang="ru-RU" sz="2000" b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hoto_2023-08-25_16-04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285992"/>
            <a:ext cx="5786446" cy="433983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7" y="404664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не заложен в генах, это не природное, а социальное качество и потому не наследуется, а формируется.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1452FC0-7394-4826-BC3E-7E868961C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1" y="2852936"/>
            <a:ext cx="6429375" cy="36004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знак завершения 14"/>
          <p:cNvSpPr/>
          <p:nvPr/>
        </p:nvSpPr>
        <p:spPr>
          <a:xfrm>
            <a:off x="4716016" y="1196752"/>
            <a:ext cx="2952328" cy="864096"/>
          </a:xfrm>
          <a:prstGeom prst="flowChartTerminato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даёт ответственность </a:t>
            </a:r>
          </a:p>
        </p:txBody>
      </p:sp>
      <p:sp>
        <p:nvSpPr>
          <p:cNvPr id="20" name="Овал 19"/>
          <p:cNvSpPr/>
          <p:nvPr/>
        </p:nvSpPr>
        <p:spPr>
          <a:xfrm>
            <a:off x="179512" y="1700808"/>
            <a:ext cx="3888432" cy="3384376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Преимущества патриотизма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знак завершения 22"/>
          <p:cNvSpPr/>
          <p:nvPr/>
        </p:nvSpPr>
        <p:spPr>
          <a:xfrm>
            <a:off x="5652120" y="2420888"/>
            <a:ext cx="2952328" cy="864096"/>
          </a:xfrm>
          <a:prstGeom prst="flowChartTerminato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даёт уверенность </a:t>
            </a:r>
          </a:p>
        </p:txBody>
      </p:sp>
      <p:sp>
        <p:nvSpPr>
          <p:cNvPr id="24" name="Блок-схема: знак завершения 23"/>
          <p:cNvSpPr/>
          <p:nvPr/>
        </p:nvSpPr>
        <p:spPr>
          <a:xfrm>
            <a:off x="5652120" y="3573016"/>
            <a:ext cx="2952328" cy="864096"/>
          </a:xfrm>
          <a:prstGeom prst="flowChartTerminato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придаёт силы </a:t>
            </a:r>
          </a:p>
        </p:txBody>
      </p:sp>
      <p:sp>
        <p:nvSpPr>
          <p:cNvPr id="26" name="Блок-схема: знак завершения 25"/>
          <p:cNvSpPr/>
          <p:nvPr/>
        </p:nvSpPr>
        <p:spPr>
          <a:xfrm>
            <a:off x="4722694" y="5071684"/>
            <a:ext cx="2952328" cy="864096"/>
          </a:xfrm>
          <a:prstGeom prst="flowChartTerminato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даёт уважение </a:t>
            </a:r>
          </a:p>
        </p:txBody>
      </p:sp>
      <p:sp>
        <p:nvSpPr>
          <p:cNvPr id="27" name="Блок-схема: знак завершения 26"/>
          <p:cNvSpPr/>
          <p:nvPr/>
        </p:nvSpPr>
        <p:spPr>
          <a:xfrm>
            <a:off x="2483768" y="188640"/>
            <a:ext cx="2952328" cy="864096"/>
          </a:xfrm>
          <a:prstGeom prst="flowChartTerminato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 даёт радость </a:t>
            </a:r>
          </a:p>
        </p:txBody>
      </p:sp>
      <p:sp>
        <p:nvSpPr>
          <p:cNvPr id="10" name="Стрелка вправо 9"/>
          <p:cNvSpPr/>
          <p:nvPr/>
        </p:nvSpPr>
        <p:spPr>
          <a:xfrm rot="20334823">
            <a:off x="2959784" y="1291625"/>
            <a:ext cx="1008112" cy="43204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0576191">
            <a:off x="3605088" y="1911213"/>
            <a:ext cx="1008112" cy="43204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95936" y="2708920"/>
            <a:ext cx="1008112" cy="43204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995936" y="3717032"/>
            <a:ext cx="1008112" cy="43204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63558">
            <a:off x="3341004" y="4806646"/>
            <a:ext cx="1154376" cy="576547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3EC6056B-6AFA-463D-9AD6-A3E97EA5620B}"/>
              </a:ext>
            </a:extLst>
          </p:cNvPr>
          <p:cNvSpPr/>
          <p:nvPr/>
        </p:nvSpPr>
        <p:spPr>
          <a:xfrm>
            <a:off x="-46559" y="260648"/>
            <a:ext cx="9252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августа - День Государственного флага Российской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Есть даты, которые выражают дух народа, символизируют его героическое прошлое, настоящее и будущее. К их числу, несомненно, относится и День Российского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_2023-08-25_16-04-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00240"/>
            <a:ext cx="6143636" cy="46077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881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214290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 из самых «молодых» праздников нашей страны. В этот день мы отдаем дань уважения символам государства.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— символ национального единения и общей ответственности за настоящее и будущее нашей Родины. 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728" y="292893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00" dirty="0" smtClean="0"/>
              <a:t>.</a:t>
            </a:r>
            <a:endParaRPr lang="ru-RU" sz="100" dirty="0"/>
          </a:p>
        </p:txBody>
      </p:sp>
      <p:pic>
        <p:nvPicPr>
          <p:cNvPr id="9" name="Рисунок 8" descr="photo_2023-08-25_16-04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643050"/>
            <a:ext cx="3786196" cy="5048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081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53C9F5F6-2D76-4E0F-9EDF-56F6510318AD}"/>
              </a:ext>
            </a:extLst>
          </p:cNvPr>
          <p:cNvSpPr/>
          <p:nvPr/>
        </p:nvSpPr>
        <p:spPr>
          <a:xfrm>
            <a:off x="755576" y="308937"/>
            <a:ext cx="76740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целях формирования патриотического воспитания в нашем детском саду прошли мероприятия, посвящённый Празднованию Дня  Российского флага. Теперь ребята навсегда запомнят, что белый цвет означает мир и чистоту совести, синий — небо, верность и правду, красный — огонь и отвагу.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hoto_2023-08-25_16-04-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571744"/>
            <a:ext cx="4500562" cy="3375422"/>
          </a:xfrm>
          <a:prstGeom prst="rect">
            <a:avLst/>
          </a:prstGeom>
        </p:spPr>
      </p:pic>
      <p:pic>
        <p:nvPicPr>
          <p:cNvPr id="7" name="Рисунок 6" descr="photo_2023-08-25_16-05-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1744"/>
            <a:ext cx="4500562" cy="3375422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B5AC3009-F333-4177-8C81-B0E2966CAAFB}"/>
              </a:ext>
            </a:extLst>
          </p:cNvPr>
          <p:cNvSpPr/>
          <p:nvPr/>
        </p:nvSpPr>
        <p:spPr>
          <a:xfrm>
            <a:off x="500034" y="4149"/>
            <a:ext cx="76003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Также дошкольники узнали,  что кроме флага есть другие символы государства: герб и гимн. 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_2023-08-25_16-04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982380"/>
            <a:ext cx="6500826" cy="487562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FE4C0857-1C60-428C-8550-511B6D4000A7}"/>
              </a:ext>
            </a:extLst>
          </p:cNvPr>
          <p:cNvSpPr/>
          <p:nvPr/>
        </p:nvSpPr>
        <p:spPr>
          <a:xfrm>
            <a:off x="-126268" y="71451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что значит расти настоящими патриотами своей Родины!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_2023-08-25_16-04-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85860"/>
            <a:ext cx="7072330" cy="5304248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207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День Российского флага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Windows User</cp:lastModifiedBy>
  <cp:revision>64</cp:revision>
  <dcterms:created xsi:type="dcterms:W3CDTF">2019-11-10T17:18:15Z</dcterms:created>
  <dcterms:modified xsi:type="dcterms:W3CDTF">2023-08-25T11:14:32Z</dcterms:modified>
</cp:coreProperties>
</file>