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Уход за кожей рук и ног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571480"/>
            <a:ext cx="4071936" cy="3257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428604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Руки и ноги </a:t>
            </a:r>
            <a:r>
              <a:rPr lang="ru-RU" dirty="0" smtClean="0"/>
              <a:t>постоянно в действии, </a:t>
            </a:r>
            <a:r>
              <a:rPr lang="ru-RU" dirty="0" smtClean="0"/>
              <a:t>которым часто приходится работать в экстремальных условиях. И стоит лишь немного </a:t>
            </a:r>
            <a:r>
              <a:rPr lang="ru-RU" dirty="0" smtClean="0"/>
              <a:t>забыть об уходе за ними, </a:t>
            </a:r>
            <a:r>
              <a:rPr lang="ru-RU" dirty="0" smtClean="0"/>
              <a:t>неприятные последствия тут как тут: </a:t>
            </a:r>
            <a:r>
              <a:rPr lang="ru-RU" dirty="0" smtClean="0"/>
              <a:t>покраснение и раздражение рук, трещины, зуд, аллергия, мозоли и трещины на ногах и ступнях.</a:t>
            </a:r>
            <a:endParaRPr lang="ru-RU" dirty="0"/>
          </a:p>
        </p:txBody>
      </p:sp>
      <p:pic>
        <p:nvPicPr>
          <p:cNvPr id="4" name="Рисунок 3" descr="raznoe-ruki--nogi-nozhki-zhenskie-kalla-15399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3143248"/>
            <a:ext cx="5000660" cy="333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Когда руки не заняты, наносите на них крем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00108"/>
            <a:ext cx="7467600" cy="4873752"/>
          </a:xfrm>
        </p:spPr>
        <p:txBody>
          <a:bodyPr/>
          <a:lstStyle/>
          <a:p>
            <a:pPr algn="ctr"/>
            <a:r>
              <a:rPr lang="ru-RU" dirty="0" smtClean="0"/>
              <a:t>Наносите обязательно крем для рук  </a:t>
            </a:r>
            <a:r>
              <a:rPr lang="ru-RU" dirty="0" smtClean="0"/>
              <a:t>сразу после мытья рук</a:t>
            </a:r>
            <a:r>
              <a:rPr lang="ru-RU" dirty="0" smtClean="0"/>
              <a:t>, или же когда помыли посуду, </a:t>
            </a:r>
            <a:r>
              <a:rPr lang="ru-RU" dirty="0" smtClean="0"/>
              <a:t>чтобы избежать пересыхания, и повторяйте процедуру при любом удобном </a:t>
            </a:r>
            <a:r>
              <a:rPr lang="ru-RU" dirty="0" smtClean="0"/>
              <a:t>случае.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000372"/>
            <a:ext cx="5429256" cy="3617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Ухаживайте за кутикулами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Если </a:t>
            </a:r>
            <a:r>
              <a:rPr lang="ru-RU" dirty="0" smtClean="0"/>
              <a:t>ваша кутикула быстро отрастает и склонна к сухости, сочетайте процедуру нанесения крема с массажем кончиков пальцев с использованием специального масла. Постоянное увлажнение поможет вернуть ей аккуратный, ухоженный вид. </a:t>
            </a:r>
          </a:p>
          <a:p>
            <a:endParaRPr lang="ru-RU" dirty="0"/>
          </a:p>
        </p:txBody>
      </p:sp>
      <p:pic>
        <p:nvPicPr>
          <p:cNvPr id="4" name="Рисунок 3" descr="EstPortal.com1_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3643314"/>
            <a:ext cx="4429156" cy="2957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Следить за ногтями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 ногтями нужен уход, их нужно подстригать по мере роста , очищать от грязи под ногтями. Уход за ногтями рук называется – маникюр. </a:t>
            </a:r>
            <a:endParaRPr lang="ru-RU" dirty="0"/>
          </a:p>
        </p:txBody>
      </p:sp>
      <p:pic>
        <p:nvPicPr>
          <p:cNvPr id="4" name="Рисунок 3" descr="d0ca0a54adbd6e52bd4a56a015585a6c_4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429000"/>
            <a:ext cx="3952875" cy="2628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500042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Уход за ногтями ног так же не стоит забывать. Ноги нужно мыть каждый вечер перед сном, стричь ногти по мере роста, уход за ногтями ног называется – педикюр. </a:t>
            </a:r>
            <a:endParaRPr lang="ru-RU" dirty="0"/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357430"/>
            <a:ext cx="4666930" cy="3495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Натоптыши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мозоли, трещины на ступнях и пятках.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857232"/>
            <a:ext cx="7467600" cy="4873752"/>
          </a:xfrm>
        </p:spPr>
        <p:txBody>
          <a:bodyPr/>
          <a:lstStyle/>
          <a:p>
            <a:r>
              <a:rPr lang="ru-RU" dirty="0" smtClean="0"/>
              <a:t>Возникают при тесной неправильно подобранной обуви, из- за лишнего веса, или из-за повышенной физической нагрузки. </a:t>
            </a:r>
          </a:p>
          <a:p>
            <a:r>
              <a:rPr lang="ru-RU" dirty="0" smtClean="0"/>
              <a:t>Чтобы недуг не возникал на ногах, нужно проводить профилактику на участках стоп и ног , где может скопится ороговевшая кожа, ноги нужно увлажнять, и счищать ороговевший слой кожи специальными пилками, есть ручные, есть электрические. </a:t>
            </a:r>
          </a:p>
          <a:p>
            <a:endParaRPr lang="ru-RU" dirty="0"/>
          </a:p>
        </p:txBody>
      </p:sp>
      <p:pic>
        <p:nvPicPr>
          <p:cNvPr id="4" name="Рисунок 3" descr="019e1540e9995de6c51aed34364089d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071942"/>
            <a:ext cx="3595686" cy="255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Повторение пройденного материала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Уход за руками.</a:t>
            </a:r>
          </a:p>
          <a:p>
            <a:r>
              <a:rPr lang="ru-RU" dirty="0" smtClean="0"/>
              <a:t>2. Уход за ногами. </a:t>
            </a:r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500306"/>
            <a:ext cx="5072098" cy="4057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274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Уход за кожей рук и ног</vt:lpstr>
      <vt:lpstr>Слайд 2</vt:lpstr>
      <vt:lpstr>Когда руки не заняты, наносите на них крем </vt:lpstr>
      <vt:lpstr>Ухаживайте за кутикулами </vt:lpstr>
      <vt:lpstr>Следить за ногтями.</vt:lpstr>
      <vt:lpstr>Слайд 6</vt:lpstr>
      <vt:lpstr>Натоптыши, мозоли, трещины на ступнях и пятках.</vt:lpstr>
      <vt:lpstr>Повторение пройденного материала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Уход за кожей рук и ног</dc:title>
  <dc:creator>Олег</dc:creator>
  <cp:lastModifiedBy>Олег</cp:lastModifiedBy>
  <cp:revision>5</cp:revision>
  <dcterms:created xsi:type="dcterms:W3CDTF">2023-09-14T18:11:07Z</dcterms:created>
  <dcterms:modified xsi:type="dcterms:W3CDTF">2023-09-14T18:50:05Z</dcterms:modified>
</cp:coreProperties>
</file>