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2" r:id="rId3"/>
    <p:sldId id="275" r:id="rId4"/>
    <p:sldId id="273" r:id="rId5"/>
    <p:sldId id="258" r:id="rId6"/>
    <p:sldId id="259" r:id="rId7"/>
    <p:sldId id="260" r:id="rId8"/>
    <p:sldId id="261" r:id="rId9"/>
    <p:sldId id="262" r:id="rId10"/>
    <p:sldId id="264" r:id="rId11"/>
    <p:sldId id="266" r:id="rId12"/>
    <p:sldId id="269" r:id="rId13"/>
    <p:sldId id="265" r:id="rId14"/>
    <p:sldId id="270" r:id="rId15"/>
    <p:sldId id="268" r:id="rId16"/>
    <p:sldId id="263" r:id="rId17"/>
    <p:sldId id="276" r:id="rId18"/>
    <p:sldId id="277" r:id="rId19"/>
    <p:sldId id="278" r:id="rId20"/>
    <p:sldId id="279" r:id="rId21"/>
    <p:sldId id="280" r:id="rId22"/>
    <p:sldId id="283" r:id="rId23"/>
    <p:sldId id="281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85" autoAdjust="0"/>
  </p:normalViewPr>
  <p:slideViewPr>
    <p:cSldViewPr>
      <p:cViewPr varScale="1">
        <p:scale>
          <a:sx n="99" d="100"/>
          <a:sy n="99" d="100"/>
        </p:scale>
        <p:origin x="2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5F224F-46AC-42BF-9D01-3674000F62CC}" type="datetimeFigureOut">
              <a:rPr lang="ru-RU" smtClean="0"/>
              <a:pPr/>
              <a:t>16.09.2023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8D4AE-BC9F-446B-B540-9036FE495B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1\Desktop\Koala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1\Desktop\&#1072;&#1074;&#1089;&#1090;&#1088;&#1072;&#1083;&#1080;&#1103;\Straus.mp3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0%B0%D0%B2%D1%81%D1%82%D1%80%D0%B0%D0%BB%D0%B8%D1%8F%20%D0%B4%D0%BB%D1%8F%20%D0%B4%D0%B5%D1%82%D0%B5%D0%B9%20%D0%B7%D0%B0%D0%B3%D0%B0%D0%B4%D0%BA%D0%B8&amp;stype=image&amp;lr=63&amp;parent-reqid=1587608543768125-611862449692337838300287-prestable-app-host-sas-web-yp-43&amp;source=wiz" TargetMode="External"/><Relationship Id="rId3" Type="http://schemas.openxmlformats.org/officeDocument/2006/relationships/hyperlink" Target="https://www.kinopoisk.ru/" TargetMode="External"/><Relationship Id="rId7" Type="http://schemas.openxmlformats.org/officeDocument/2006/relationships/hyperlink" Target="https://yandex.ru/images?stype=image&amp;lr=63&amp;parent-reqid=1587608543768125-611862449692337838300287-prestable-app-host-sas-web-yp-43&amp;source=wiz" TargetMode="External"/><Relationship Id="rId2" Type="http://schemas.openxmlformats.org/officeDocument/2006/relationships/hyperlink" Target="https://tonkosti.ru/&#1042;&#1080;&#1076;&#1077;&#1086;_&#1086;&#1073;_&#1040;&#1074;&#1089;&#1090;&#1088;&#1072;&#1083;&#1080;&#1080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%D0%B0%D0%B2%D1%81%D1%82%D1%80%D0%B0%D0%BB%D0%B8%D1%8F%20%D0%B4%D0%BB%D1%8F%20%D0%B4%D0%B5%D1%82%D0%B5%D0%B9%20%D0%BF%D1%80%D0%B5%D0%B7%D0%B5%D0%BD%D1%82%D0%B0%D1%86%D0%B8%D1%8F&amp;stype=image&amp;lr=63&amp;parent-reqid=1587608464303710-667515762180634657900287-prestable-app-host-sas-web-yp-140&amp;source=wiz" TargetMode="External"/><Relationship Id="rId5" Type="http://schemas.openxmlformats.org/officeDocument/2006/relationships/hyperlink" Target="https://yandex.ru/images?stype=image&amp;lr=63&amp;parent-reqid=1587608464303710-667515762180634657900287-prestable-app-host-sas-web-yp-140&amp;source=wiz" TargetMode="External"/><Relationship Id="rId10" Type="http://schemas.openxmlformats.org/officeDocument/2006/relationships/hyperlink" Target="https://yandex.ru/video/search?text=%D0%B0%D0%B2%D1%81%D1%82%D1%80%D0%B0%D0%BB%D0%B8%D1%8F%20%D0%B4%D0%BB%D1%8F%20%D0%B4%D0%B5%D1%82%D0%B5%D0%B9%20%D0%BC%D1%83%D0%BB%D1%8C%D1%82%D0%B8%D0%BA&amp;path=wizard&amp;parent-reqid=1587608604143910-510793034480629183200121-production-app-host-man-web-yp-241" TargetMode="External"/><Relationship Id="rId4" Type="http://schemas.openxmlformats.org/officeDocument/2006/relationships/hyperlink" Target="https://www.kinopoisk.ru/lists/navigator/documentary/country-25/?limit=20&amp;tab=best" TargetMode="External"/><Relationship Id="rId9" Type="http://schemas.openxmlformats.org/officeDocument/2006/relationships/hyperlink" Target="https://yandex.ru/video?path=wizar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6629" y="1973802"/>
            <a:ext cx="6438899" cy="5063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занятие по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рисованию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к школе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на тему;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Австралию»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rozli.ru/wp-content/uploads/2019/11/33c94906f9a71c3ac412f989e47e15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80122"/>
            <a:ext cx="4504559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6176" y="5013176"/>
            <a:ext cx="2649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Подготовила: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воспитатель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Л.В. Таскаева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</a:t>
            </a:r>
            <a:r>
              <a:rPr lang="ru-RU" b="1" dirty="0" smtClean="0"/>
              <a:t>учреждение </a:t>
            </a:r>
            <a:r>
              <a:rPr lang="ru-RU" b="1" dirty="0"/>
              <a:t>города </a:t>
            </a:r>
            <a:r>
              <a:rPr lang="ru-RU" b="1" dirty="0" smtClean="0"/>
              <a:t>Иркутска детский </a:t>
            </a:r>
            <a:r>
              <a:rPr lang="ru-RU" b="1" dirty="0"/>
              <a:t>сад № 62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6224538"/>
            <a:ext cx="1655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Иркутск</a:t>
            </a:r>
            <a:r>
              <a:rPr lang="ru-RU"/>
              <a:t>, </a:t>
            </a:r>
            <a:r>
              <a:rPr lang="ru-RU" smtClean="0"/>
              <a:t>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21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acd6_8a7e6630_XL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830580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Сумчатый медведь Коала,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питается листьями эвкалипта и почти не пьет воду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Koal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42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Утконо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305800" cy="48874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Утконос одет в меховую коричневую шкуру. У него широкий и плоский хвост, как у бобра, на лапах перепонки, а вместо рта – утиный клюв, покрытый кожей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раус-Эм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6510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Страус Эму - это птица, но летать он не умеет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Stra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пс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3448" cy="15750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Здесь так же обитает дикая собака Динго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olnist_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6490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Волнистые попугайчики в Австралии все равно, что наши воробьи – живут на деревьях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4756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260" y="3429000"/>
            <a:ext cx="851148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Австралия очень интересная, необычная, красивая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 и  своеобразная страна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щан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49713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1844824"/>
            <a:ext cx="8305800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Местные представители животного мира также уникальны. Самые известные животные Австралии – кенгуру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o4.imgsmail.ru/imgpreview?key=191de8023dc06be1&amp;mb=imgdb_preview_20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988" y="1174"/>
            <a:ext cx="4607011" cy="321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ifetours.ru/wp-content/uploads/2015/04/avstralia-1024x7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2" y="3356992"/>
            <a:ext cx="44164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volunteeringsolutions.com/blog/wp-content/uploads/2014/12/Things-to-do-in-Australia-while-volunteeri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365" y="3429000"/>
            <a:ext cx="451713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0.liveinternet.ru/images/attach/c/6/91/992/91992910_1_005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2" y="12575"/>
            <a:ext cx="4507836" cy="320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7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221088"/>
            <a:ext cx="8568952" cy="229512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давайте внимательно рассмотрим как нарисовать кенгуру карандашом поэтапно, что, кстати, весьма интересно 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увлекательно. Нам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потребуется: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Лист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 форматом А4 или альбомный лист для рисования.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Простой карандаш 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краски.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Ластик — для стирания ненужных линий и корректировки изображения.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Хорошее настроение и «боевой настрой» также не помешают.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кенгуру будет проще, если делать все поэтапно. Сначала необходимо изобразить общие контуры головы, лап и туловища, а потом, шаг за шагом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нарисуете красивого кенгуру и сможете раскрасить его по собственному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желанию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красками. </a:t>
            </a:r>
          </a:p>
        </p:txBody>
      </p:sp>
      <p:pic>
        <p:nvPicPr>
          <p:cNvPr id="3" name="Рисунок 2" descr="d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4"/>
            <a:ext cx="3851920" cy="298732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067944" y="836712"/>
            <a:ext cx="4896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Кенгуру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очень интересное и даже уникальное животное.    Почему? Ну, во-первых, родиной кенгуру является Австралия и живет он только здесь. 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для выкармливания детеныша мама кенгуру имеет специальную «сумку» на животе, где малыш сидит до тех пор, пока не подрастет. Поэтому кенгуру относится к очень редкому сумчатому виду животных. Отличительная черта кенгуру – толстый длинный хвост и мощные задние лапы. Попробуем нарисовать это прекрасное и уникальное животное Австралии.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833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836712"/>
            <a:ext cx="8856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600" b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-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Выполняем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набросок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первоначальные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контуры животного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21914"/>
            <a:ext cx="5030485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1621271"/>
            <a:ext cx="3347864" cy="4426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Больше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всего, наверное, кенгуру похож на зайца. У него такие же короткие передние и длинные задние лапы, ну и, конечно, более длинный хвост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не ошибиться с пропорциями хвоста, лап и туловища, повторите представленный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слайде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рисунок: создайте несложную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разметку из 6 прямоугольников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2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пересекающиеся между собой окружности.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Выполните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овальный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контур. Соедините его с двумя остальными изогнутой линией.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22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305800" cy="201622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представление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материке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Австралия,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о растительном  и животном мире  Австралии, расширять знания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палитре холодных и теплых цветов; учить детей аккуратности при работе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карандашом и красками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закреплять приемы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рисования кенгуру простым карандашом</a:t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 -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развивать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детей эстетический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вкус, произвольное внимание,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речь и мышление путем беседы, ответов на вопросы, выполнения практических заданий; обогащать словарный запас 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-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воспитывать у детей интерес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любовь к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природе Австралии, рисованию простым карандашом и красками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6179" y="4653136"/>
            <a:ext cx="8322873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Оборудование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по теме «Путешествие в Австралию» с пейзажами, картинками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животных  и растений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материка.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бумаги форматом А4 или альбомный лист для рисования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простой карандаш, ластик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краски. 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49694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2 </a:t>
            </a:r>
            <a:r>
              <a:rPr lang="ru-RU" sz="2000" b="1" dirty="0" smtClean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этап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- голова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, лапы и хвост</a:t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 descr="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5256584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445224" y="1002294"/>
            <a:ext cx="3438128" cy="4937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необходимо добавить в свой рисунок голову, хвост и лапы. Следуя представленным изображениям сделать это будет не так сложно, даже для детей. Передние лапы животного короткие – нарисуйте практически прямые линии, а задние очень длинные – согните их немного под прямым углом.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Хвост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можете изобразить любой формы и длины, как больше нравится.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Далее нарисуйте маленькую окружность чуть выше контура груди и соедините ее. У Вас получится голова и шея кенгуру. Вот видите, как это просто. Итак, продолжим.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563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712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3 </a:t>
            </a:r>
            <a:r>
              <a:rPr lang="ru-RU" sz="2000" b="1" dirty="0" smtClean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этап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- рисуем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общий контур ног и 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туловища</a:t>
            </a:r>
            <a:endParaRPr lang="ru-RU" dirty="0"/>
          </a:p>
        </p:txBody>
      </p:sp>
      <p:pic>
        <p:nvPicPr>
          <p:cNvPr id="3" name="Рисунок 2" descr="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6084"/>
            <a:ext cx="5256584" cy="48311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580112" y="1196752"/>
            <a:ext cx="3006080" cy="3883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Ранее, до этого этапа, Вы создавали с помощью линий и кружков пропорции рисунка кенгуру. Теперь следует обвести все контуры простым карандашом, чтобы получить общий контур лап, туловища и хвоста.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Важно: не стоит с особым усердием давить на карандаш, возможно, потребуется стереть или исправить ластиком некоторые линии на изображении.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007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4 </a:t>
            </a:r>
            <a:r>
              <a:rPr lang="ru-RU" sz="2000" b="1" dirty="0" smtClean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этап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- уши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и голова</a:t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 descr="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2" y="1196752"/>
            <a:ext cx="5112568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597860" y="1196752"/>
            <a:ext cx="3150096" cy="5039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Обязательно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удалите ненужные линии карандаша на своем рисунке чтобы придать кенгуру максимальную реалистичность. Конечно, Вы можете сделать это и на следующем этапе. Но, так или иначе, Вам необходимо нарисовать форму головы, выполнив обводку предварительного контура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забудьте про уши – они должны располагаться в верхней части головы животного.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все! Кенгуру уже практически готов и смотрит на Вас с картинки. Очень красиво, согласитесь?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13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0278" y="692696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5 </a:t>
            </a:r>
            <a:r>
              <a:rPr lang="ru-RU" sz="2000" b="1" dirty="0" smtClean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этап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- заканчиваем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рисовать кенгуру — последние штрихи</a:t>
            </a:r>
            <a:endParaRPr lang="ru-RU" dirty="0"/>
          </a:p>
        </p:txBody>
      </p:sp>
      <p:pic>
        <p:nvPicPr>
          <p:cNvPr id="3" name="Рисунок 2" descr="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5112568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680183" y="1887049"/>
            <a:ext cx="3201046" cy="409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Воспользуйтесь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ластиком и удалите ненужные контуры, только теперь уже предварительные. Затем детально прорисуйте лапы, голову и хвост. Можно затенить рисунок простым мягким карандашом или раскрасить своего кенгуру яркими красками.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заметку: обязательно нарисуйте когти на лапах – мелкая, но весьма значимая деталь.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щательно прорисуйте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глаза и другие части кенгуру.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9683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58326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6 </a:t>
            </a:r>
            <a:r>
              <a:rPr lang="ru-RU" sz="2000" b="1" dirty="0" smtClean="0">
                <a:solidFill>
                  <a:srgbClr val="222222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этап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 - завершающий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этап</a:t>
            </a:r>
            <a:b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 descr="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" y="1196752"/>
            <a:ext cx="5267022" cy="518457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652120" y="1040189"/>
            <a:ext cx="3294112" cy="5303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Полностью раскрасьте рисунок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красками.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того, чтобы сделать изображение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привлекательным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реалистичным можете нарисовать окружающий пейзаж.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примеру, в Австралии кенгуру часто встречается на морском побережье. Нарисовать песчаный берег и горизонтальную линию моря не так уж и сложно.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и все! Можете поместить свой рисунок в красивую рамочку и повесить на стену.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Вы знаете как правильно рисовать кенгуру. Внимательно изучите представленные выше изображения и соблюдайте все рекомендациям, тогда и отличный результат Вам гарантирован.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79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280545"/>
            <a:ext cx="8064896" cy="3219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Наше путешествие подходит к  завершению, нам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пора возвращаться домой.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Пока мы летим обратно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домой,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побеседуем: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узнали нового, на какой материк мы с вами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слетали?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какими животными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познакомились?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Где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живет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коала и чем питается?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Какое животное обитает только в Австралии?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Почему кенгуру сумчатое животное?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Вот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наш самолет приземлился в городе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Иркутске. В</a:t>
            </a:r>
            <a:r>
              <a:rPr lang="ru-RU" sz="1600" dirty="0" smtClean="0"/>
              <a:t>ам </a:t>
            </a:r>
            <a:r>
              <a:rPr lang="ru-RU" sz="1600" dirty="0"/>
              <a:t>понравилось наше </a:t>
            </a:r>
            <a:r>
              <a:rPr lang="ru-RU" sz="1600" dirty="0" smtClean="0"/>
              <a:t>путешествие?</a:t>
            </a:r>
            <a:r>
              <a:rPr lang="ru-RU" sz="1600" dirty="0"/>
              <a:t> </a:t>
            </a:r>
            <a:r>
              <a:rPr lang="ru-RU" sz="1600" dirty="0" smtClean="0"/>
              <a:t>А </a:t>
            </a:r>
            <a:r>
              <a:rPr lang="ru-RU" sz="1600" dirty="0"/>
              <a:t>что вам больше всего понравилось и запомнилось? (Ответы детей).</a:t>
            </a:r>
          </a:p>
          <a:p>
            <a:r>
              <a:rPr lang="ru-RU" sz="1600" dirty="0"/>
              <a:t> </a:t>
            </a:r>
            <a:r>
              <a:rPr lang="ru-RU" sz="1600" dirty="0" smtClean="0"/>
              <a:t>- На </a:t>
            </a:r>
            <a:r>
              <a:rPr lang="ru-RU" sz="1600" dirty="0"/>
              <a:t>нашей планете много разных животных, и мы обязательно познакомимся с ними в следующий раз</a:t>
            </a:r>
            <a:r>
              <a:rPr lang="ru-RU" sz="1600" dirty="0" smtClean="0"/>
              <a:t>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 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303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III</a:t>
            </a:r>
            <a:r>
              <a:rPr lang="ru-RU" i="1" dirty="0" smtClean="0"/>
              <a:t>. Заключительная часть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68469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электронных образовательных ресурсов 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«Путешествие в Австралию»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528392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https://tonkosti.ru/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Видео_об_Австралии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err="1">
                <a:hlinkClick r:id="rId3"/>
              </a:rPr>
              <a:t>kinopoisk.ru</a:t>
            </a:r>
            <a:r>
              <a:rPr lang="en-US" dirty="0" err="1"/>
              <a:t>›</a:t>
            </a:r>
            <a:r>
              <a:rPr lang="en-US" dirty="0" err="1">
                <a:hlinkClick r:id="rId4"/>
              </a:rPr>
              <a:t>lists</a:t>
            </a:r>
            <a:r>
              <a:rPr lang="en-US" dirty="0">
                <a:hlinkClick r:id="rId4"/>
              </a:rPr>
              <a:t>/navigator/documentary/country-</a:t>
            </a:r>
            <a:r>
              <a:rPr lang="en-US" dirty="0" smtClean="0">
                <a:hlinkClick r:id="rId4"/>
              </a:rPr>
              <a:t>…</a:t>
            </a:r>
            <a:endParaRPr lang="ru-RU" dirty="0" smtClean="0"/>
          </a:p>
          <a:p>
            <a:r>
              <a:rPr lang="ru-RU" b="1" dirty="0" err="1" smtClean="0">
                <a:hlinkClick r:id="rId5"/>
              </a:rPr>
              <a:t>Яндекс.Картинки</a:t>
            </a:r>
            <a:r>
              <a:rPr lang="ru-RU" dirty="0" err="1" smtClean="0"/>
              <a:t>›</a:t>
            </a:r>
            <a:r>
              <a:rPr lang="ru-RU" dirty="0" err="1" smtClean="0">
                <a:hlinkClick r:id="rId6"/>
              </a:rPr>
              <a:t>австралия</a:t>
            </a:r>
            <a:r>
              <a:rPr lang="ru-RU" dirty="0" smtClean="0">
                <a:hlinkClick r:id="rId6"/>
              </a:rPr>
              <a:t> </a:t>
            </a:r>
            <a:r>
              <a:rPr lang="ru-RU" dirty="0">
                <a:hlinkClick r:id="rId6"/>
              </a:rPr>
              <a:t>для детей </a:t>
            </a:r>
            <a:r>
              <a:rPr lang="ru-RU" dirty="0" smtClean="0">
                <a:hlinkClick r:id="rId6"/>
              </a:rPr>
              <a:t>презентация</a:t>
            </a:r>
            <a:endParaRPr lang="ru-RU" dirty="0" smtClean="0"/>
          </a:p>
          <a:p>
            <a:r>
              <a:rPr lang="ru-RU" b="1" dirty="0" err="1" smtClean="0">
                <a:hlinkClick r:id="rId7"/>
              </a:rPr>
              <a:t>Яндекс.Картинки</a:t>
            </a:r>
            <a:r>
              <a:rPr lang="ru-RU" dirty="0" err="1" smtClean="0"/>
              <a:t>›</a:t>
            </a:r>
            <a:r>
              <a:rPr lang="ru-RU" dirty="0" err="1" smtClean="0">
                <a:hlinkClick r:id="rId8"/>
              </a:rPr>
              <a:t>австралия</a:t>
            </a:r>
            <a:r>
              <a:rPr lang="ru-RU" dirty="0" smtClean="0">
                <a:hlinkClick r:id="rId8"/>
              </a:rPr>
              <a:t> </a:t>
            </a:r>
            <a:r>
              <a:rPr lang="ru-RU" dirty="0">
                <a:hlinkClick r:id="rId8"/>
              </a:rPr>
              <a:t>для детей </a:t>
            </a:r>
            <a:r>
              <a:rPr lang="ru-RU" dirty="0" smtClean="0">
                <a:hlinkClick r:id="rId8"/>
              </a:rPr>
              <a:t>загадки</a:t>
            </a:r>
            <a:endParaRPr lang="ru-RU" dirty="0" smtClean="0"/>
          </a:p>
          <a:p>
            <a:r>
              <a:rPr lang="ru-RU" b="1" dirty="0" err="1">
                <a:hlinkClick r:id="rId9"/>
              </a:rPr>
              <a:t>Яндекс.Видео</a:t>
            </a:r>
            <a:r>
              <a:rPr lang="ru-RU" dirty="0" err="1"/>
              <a:t>›</a:t>
            </a:r>
            <a:r>
              <a:rPr lang="ru-RU" dirty="0" err="1">
                <a:hlinkClick r:id="rId10"/>
              </a:rPr>
              <a:t>австралия</a:t>
            </a:r>
            <a:r>
              <a:rPr lang="ru-RU" dirty="0">
                <a:hlinkClick r:id="rId10"/>
              </a:rPr>
              <a:t> для детей мультик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128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10297"/>
            <a:ext cx="8305800" cy="290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8053" y="900593"/>
            <a:ext cx="3435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>
              <a:buAutoNum type="romanUcPeriod"/>
            </a:pPr>
            <a:r>
              <a:rPr lang="ru-RU" i="1" dirty="0" smtClean="0"/>
              <a:t>Организационный момент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193382"/>
            <a:ext cx="8712968" cy="14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- Всем, Всем, добрый день! Мы предлагаем отправиться вместе в увлекательное путешествие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удивительную страну, а какую, вы скажите сами, когда отгадаете загадку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чудо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материк, он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красив и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невелик, и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нем всего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живописная страна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других местах таких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зверей смогу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едва ли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я, ведь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кенгуру среди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степей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уляет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лишь 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……..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Австралии!!!</a:t>
            </a:r>
            <a:endParaRPr lang="ru-RU" sz="16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940" y="2492896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Мы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полетим с вами в страну под названием Австралия, представьте, что мы  в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аэропорту города Иркутска,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борту самолета и готовимся к отлету. Пристегнули все ремни безопасности, во время взлета и набора высоты нельзя вставать с мест и отстегивать ремни безопасности. пристегнутые ремни не будут вас беспокоить, но могут уберечь от травм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во время полета мы с вами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поиграем: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8053" y="3753304"/>
            <a:ext cx="829926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понедельник или в среду        (вращаем руки,  сначала в правую затем в левую сторону)     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Австралию поедим!        (взмахи руками)   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Подружусь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с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Кенгуру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        (руки в замке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Поиграю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ним в игру!              ( хлопки ладошками по коленкам поочередно каждой рукой 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Мышцы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ним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напрягаем!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(пальчики тянем, не разжимая)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Попугаев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попугаем!                     (руки разжимаются и сжимаются)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тропинкам по горячим,        (бежим пальчиками по столу)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Побежим мы и поскачем!          (топаем ногами)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8104" y="5733256"/>
            <a:ext cx="8335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Вот мы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прилетели в Австралию.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посмотрим что же тут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интересного?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(просмотр презентации «Путешествие в Австралию»)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6318031"/>
            <a:ext cx="2167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II</a:t>
            </a:r>
            <a:r>
              <a:rPr lang="ru-RU" i="1" dirty="0" smtClean="0"/>
              <a:t>. Основная часть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2489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R2D00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16027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Путешествие 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/>
              <a:t>Австралию!!!</a:t>
            </a:r>
            <a:endParaRPr lang="ru-RU" sz="8800" dirty="0"/>
          </a:p>
        </p:txBody>
      </p:sp>
    </p:spTree>
  </p:cSld>
  <p:clrMapOvr>
    <a:masterClrMapping/>
  </p:clrMapOvr>
  <p:transition spd="slow">
    <p:comb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1608" cy="4680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chemeClr val="bg1"/>
                </a:solidFill>
              </a:rPr>
              <a:t> </a:t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</a:rPr>
              <a:t/>
            </a:r>
            <a:br>
              <a:rPr lang="ru-RU" sz="31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Австралия омывается водами 4 морей и двух великих океанов — Тихим океаном с востока и юга и Индийским океаном — с запада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77808" cy="2151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Растительность Австралии очень своеобразна и оригинальна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japanese_garden_plant_7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521824" cy="35912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Эвкалипт – это вечнозелёный кустарник или дерево высотой до 100 метров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8131_6cb78b69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079432" cy="51034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</a:t>
            </a:r>
            <a:r>
              <a:rPr lang="ru-RU" b="1" dirty="0" smtClean="0">
                <a:solidFill>
                  <a:schemeClr val="bg1"/>
                </a:solidFill>
              </a:rPr>
              <a:t>апоротник может достигать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15 метров в высоту, а его темно-зеленый, покрытый характерным рисунком, купол раскидывается до 6 метров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в ширину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6515c3e52b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377808" cy="2799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Акация – эти  деревья могут достигать высоты до 25 метров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и толщины ствола до 1 метра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1024</TotalTime>
  <Words>566</Words>
  <Application>Microsoft Office PowerPoint</Application>
  <PresentationFormat>Экран (4:3)</PresentationFormat>
  <Paragraphs>84</Paragraphs>
  <Slides>26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Calibri</vt:lpstr>
      <vt:lpstr>Constantia</vt:lpstr>
      <vt:lpstr>Tahoma</vt:lpstr>
      <vt:lpstr>Times New Roman</vt:lpstr>
      <vt:lpstr>Wingdings 2</vt:lpstr>
      <vt:lpstr>Поток</vt:lpstr>
      <vt:lpstr>       дистанционное занятие по  рисованию  в подготовительной к школе группе на тему;  «Путешествие в Австралию»</vt:lpstr>
      <vt:lpstr>         Цель:    О - формировать у детей представление о материке Австралия, о растительном  и животном мире  Австралии, расширять знания детей о палитре холодных и теплых цветов; учить детей аккуратности при работе с карандашом и красками; закреплять приемы рисования кенгуру простым карандашом  Р - развивать у детей эстетический вкус, произвольное внимание, речь и мышление путем беседы, ответов на вопросы, выполнения практических заданий; обогащать словарный запас    В - воспитывать у детей интерес и любовь к природе Австралии, рисованию простым карандашом и красками </vt:lpstr>
      <vt:lpstr>Ход занятия:</vt:lpstr>
      <vt:lpstr>Путешествие в</vt:lpstr>
      <vt:lpstr>                 Австралия омывается водами 4 морей и двух великих океанов — Тихим океаном с востока и юга и Индийским океаном — с запада </vt:lpstr>
      <vt:lpstr>Растительность Австралии очень своеобразна и оригинальна   </vt:lpstr>
      <vt:lpstr>Эвкалипт – это вечнозелёный кустарник или дерево высотой до 100 метров</vt:lpstr>
      <vt:lpstr>Папоротник может достигать  15 метров в высоту, а его темно-зеленый, покрытый характерным рисунком, купол раскидывается до 6 метров  в ширину</vt:lpstr>
      <vt:lpstr>Акация – эти  деревья могут достигать высоты до 25 метров  и толщины ствола до 1 метра </vt:lpstr>
      <vt:lpstr>Сумчатый медведь Коала, питается листьями эвкалипта и почти не пьет воду </vt:lpstr>
      <vt:lpstr>Утконос одет в меховую коричневую шкуру. У него широкий и плоский хвост, как у бобра, на лапах перепонки, а вместо рта – утиный клюв, покрытый кожей </vt:lpstr>
      <vt:lpstr>Страус Эму - это птица, но летать он не умеет</vt:lpstr>
      <vt:lpstr>Здесь так же обитает дикая собака Динго</vt:lpstr>
      <vt:lpstr>Волнистые попугайчики в Австралии все равно, что наши воробьи – живут на деревьях</vt:lpstr>
      <vt:lpstr>Австралия очень интересная, необычная, красивая  и  своеобразная страна</vt:lpstr>
      <vt:lpstr>Местные представители животного мира также уникальны. Самые известные животные Австралии – кенгуру </vt:lpstr>
      <vt:lpstr>Презентация PowerPoint</vt:lpstr>
      <vt:lpstr> А теперь давайте внимательно рассмотрим как нарисовать кенгуру карандашом поэтапно, что, кстати, весьма интересно и увлекательно. Нам потребуется: — Лист бумаги форматом А4 или альбомный лист для рисования.  — Простой карандаш и краски. — Ластик — для стирания ненужных линий и корректировки изображения. — Хорошее настроение и «боевой настрой» также не помешают.                                                           Техника выполнения Нарисовать кенгуру будет проще, если делать все поэтапно. Сначала необходимо изобразить общие контуры головы, лап и туловища, а потом, шаг за шагом без труда нарисуете красивого кенгуру и сможете раскрасить его по собственному желанию красками.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электронных образовательных ресурсов  по теме «Путешествие в Австралию»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</dc:title>
  <dc:creator>1</dc:creator>
  <cp:lastModifiedBy>Игорь Таскаев</cp:lastModifiedBy>
  <cp:revision>103</cp:revision>
  <dcterms:created xsi:type="dcterms:W3CDTF">2012-12-25T08:19:58Z</dcterms:created>
  <dcterms:modified xsi:type="dcterms:W3CDTF">2023-09-16T02:18:09Z</dcterms:modified>
</cp:coreProperties>
</file>