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8" r:id="rId3"/>
    <p:sldId id="260" r:id="rId4"/>
    <p:sldId id="257" r:id="rId5"/>
    <p:sldId id="259" r:id="rId6"/>
    <p:sldId id="261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76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4597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943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8745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813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727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84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107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742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106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88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37CE7-EE38-46E7-B140-CC766C3D2B6B}" type="datetimeFigureOut">
              <a:rPr lang="ru-RU" smtClean="0"/>
              <a:t>22.04.2022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B8FB6-517F-4C92-A4E5-54AC73B931DC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1935054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 – класс на тему:</a:t>
            </a:r>
            <a:br>
              <a:rPr lang="ru-RU" dirty="0" smtClean="0"/>
            </a:br>
            <a:r>
              <a:rPr lang="ru-RU" dirty="0" smtClean="0"/>
              <a:t>Правополушарное </a:t>
            </a:r>
            <a:r>
              <a:rPr lang="ru-RU" dirty="0" smtClean="0"/>
              <a:t>рисование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«Скорее всего, вы уже обладаете всеми способностями, необходимыми для рисования, но привычное представление о мире не дает им проявиться в полной мере», - Бетти Эдвардс.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39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Правое и левое полушария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197" y="1285874"/>
            <a:ext cx="7927624" cy="4459289"/>
          </a:xfrm>
        </p:spPr>
      </p:pic>
      <p:sp>
        <p:nvSpPr>
          <p:cNvPr id="8" name="TextBox 7"/>
          <p:cNvSpPr txBox="1"/>
          <p:nvPr/>
        </p:nvSpPr>
        <p:spPr>
          <a:xfrm>
            <a:off x="609600" y="5600700"/>
            <a:ext cx="1097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правополушарного или интуитивного рисования был разработан в конце 1970- х годов доктором наук Бетти Эдвардс.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24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мешает свободно заниматься творчеством?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Страх «У меня нет способностей»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Убеждение «У меня ничего не получается»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Страх «Что скажут окружающие?»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Убеждение «Учиться надо с детства, а сейчас уже поздно…»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61184" y="5920723"/>
            <a:ext cx="5432957" cy="410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«Творчество требует смелости</a:t>
            </a: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».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Анри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Матисс.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07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0550" y="695325"/>
            <a:ext cx="11191875" cy="2457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590550" y="371773"/>
            <a:ext cx="1132522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В чем польза правополушарного рисования?</a:t>
            </a:r>
            <a:endParaRPr lang="ru-RU" sz="5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2352675"/>
            <a:ext cx="1145857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творческого потенциала и воображения. Рисование в технике ППР снимает барьеры, отвлекает от рутины и помогает взглянуть на вещи с другого ракурса, учит мыслить нешаблонно.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самооценки.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Расслабление. ППР прекрасное хобби как для взрослых, так и для детей.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когнитивных функций: восприятия, памяти и мелкой моторики.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54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66578" y="490835"/>
            <a:ext cx="544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Что и чем рисуем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76300" y="1714500"/>
            <a:ext cx="108775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 бумаги акварельной формат А4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Кисточки щетина (№ 18, № 10, синтетика № 3) 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Гуашь</a:t>
            </a:r>
          </a:p>
          <a:p>
            <a:pPr marL="342900" indent="-342900">
              <a:buFontTx/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Белила титановые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Стакан с водой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Салфетки</a:t>
            </a:r>
          </a:p>
          <a:p>
            <a:pPr marL="342900" indent="-342900">
              <a:buFontTx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Палитра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42" y="2417884"/>
            <a:ext cx="3231174" cy="43082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3810" y="2412997"/>
            <a:ext cx="3234838" cy="43131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" y="3844437"/>
            <a:ext cx="3748453" cy="28113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85411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«Плюс – минус - интересно»</a:t>
            </a:r>
          </a:p>
          <a:p>
            <a:pPr marL="0" indent="0">
              <a:buNone/>
            </a:pPr>
            <a:r>
              <a:rPr lang="ru-RU" dirty="0" smtClean="0"/>
              <a:t>П  - все, что понравилось, вызвало положительные эмоции, был ли данный опыт полезен.</a:t>
            </a:r>
          </a:p>
          <a:p>
            <a:pPr marL="0" indent="0">
              <a:buNone/>
            </a:pPr>
            <a:r>
              <a:rPr lang="ru-RU" dirty="0" smtClean="0"/>
              <a:t>М - все, что не понравилось, показалось скучным, неинтересным, непонятным, не нужным.</a:t>
            </a:r>
          </a:p>
          <a:p>
            <a:pPr marL="0" indent="0">
              <a:buNone/>
            </a:pPr>
            <a:r>
              <a:rPr lang="ru-RU" dirty="0" smtClean="0"/>
              <a:t>И – что бы хотелось еще узнать, вопросы</a:t>
            </a:r>
            <a:r>
              <a:rPr lang="ru-RU" smtClean="0"/>
              <a:t>, пожелания.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05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251</TotalTime>
  <Words>257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Times New Roman</vt:lpstr>
      <vt:lpstr>Wingdings</vt:lpstr>
      <vt:lpstr>La mente</vt:lpstr>
      <vt:lpstr>Мастер – класс на тему: Правополушарное рисование</vt:lpstr>
      <vt:lpstr>Правое и левое полушария</vt:lpstr>
      <vt:lpstr>Что мешает свободно заниматься творчеством?</vt:lpstr>
      <vt:lpstr>Презентация PowerPoint</vt:lpstr>
      <vt:lpstr>Презентация PowerPoint</vt:lpstr>
      <vt:lpstr>Рефлексия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Правополушарное рисование</dc:title>
  <dc:creator>Пользователь Windows</dc:creator>
  <cp:lastModifiedBy>Пользователь Windows</cp:lastModifiedBy>
  <cp:revision>17</cp:revision>
  <dcterms:created xsi:type="dcterms:W3CDTF">2022-04-20T02:20:16Z</dcterms:created>
  <dcterms:modified xsi:type="dcterms:W3CDTF">2022-04-21T18:44:56Z</dcterms:modified>
</cp:coreProperties>
</file>