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6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E718-9B06-4970-BDB2-C438E4AF0C48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21E61-CA07-49CA-AB10-4834F741B2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644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E718-9B06-4970-BDB2-C438E4AF0C48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21E61-CA07-49CA-AB10-4834F741B2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97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E718-9B06-4970-BDB2-C438E4AF0C48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21E61-CA07-49CA-AB10-4834F741B2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457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E718-9B06-4970-BDB2-C438E4AF0C48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21E61-CA07-49CA-AB10-4834F741B2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232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E718-9B06-4970-BDB2-C438E4AF0C48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21E61-CA07-49CA-AB10-4834F741B2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503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E718-9B06-4970-BDB2-C438E4AF0C48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21E61-CA07-49CA-AB10-4834F741B2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706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E718-9B06-4970-BDB2-C438E4AF0C48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21E61-CA07-49CA-AB10-4834F741B2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169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E718-9B06-4970-BDB2-C438E4AF0C48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21E61-CA07-49CA-AB10-4834F741B2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461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E718-9B06-4970-BDB2-C438E4AF0C48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21E61-CA07-49CA-AB10-4834F741B2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58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E718-9B06-4970-BDB2-C438E4AF0C48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21E61-CA07-49CA-AB10-4834F741B2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441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E718-9B06-4970-BDB2-C438E4AF0C48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21E61-CA07-49CA-AB10-4834F741B2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194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2E718-9B06-4970-BDB2-C438E4AF0C48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21E61-CA07-49CA-AB10-4834F741B2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753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magicaldecor.ru/wp-content/uploads/2014/11/wpid-ob-emnaya-snezhinka-iz-bumagi_i_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magicaldecor.ru/wp-content/uploads/2014/11/wpid-ob-emnaya-snezhinka-iz-bumagi_i_1.jpg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007" y="0"/>
            <a:ext cx="9900491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947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2019-11-26T14:56:29Z</dcterms:created>
  <dcterms:modified xsi:type="dcterms:W3CDTF">2019-11-26T16:04:17Z</dcterms:modified>
</cp:coreProperties>
</file>