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68613-F76C-412B-B0D5-E471C4410812}" type="datetimeFigureOut">
              <a:rPr lang="ru-RU" smtClean="0"/>
              <a:t>18.09.2023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31189-E638-445B-A81A-591EFAC418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для презентации музей - фото и картинки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8207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1700808"/>
            <a:ext cx="698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</a:t>
            </a:r>
          </a:p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мир искусства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descr="875 лет назад была основана Москва (27.07.2022)" id="23556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Третьяковская галерея в Лаврушинском переулке" id="23558" name="Picture 6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0"/>
            <a:ext cx="5256584" cy="3502200"/>
          </a:xfrm>
          <a:prstGeom prst="rect">
            <a:avLst/>
          </a:prstGeom>
          <a:noFill/>
        </p:spPr>
      </p:pic>
      <p:sp>
        <p:nvSpPr>
          <p:cNvPr descr="Третьяковская галерея: путеводитель по музею, известные картины, которые  нужно увидеть." id="23560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Третьяковская галерея: путеводитель по музею, известные картины, которые  нужно увидеть." id="23562" name="Picture 10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79513" y="3645024"/>
            <a:ext cx="5256584" cy="2956589"/>
          </a:xfrm>
          <a:prstGeom prst="rect">
            <a:avLst/>
          </a:prstGeom>
          <a:noFill/>
        </p:spPr>
      </p:pic>
      <p:pic>
        <p:nvPicPr>
          <p:cNvPr descr="✈️ Третьяковская галерея – культурное наследие России" id="23564" name="Picture 1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5580112" y="0"/>
            <a:ext cx="3246261" cy="2160240"/>
          </a:xfrm>
          <a:prstGeom prst="rect">
            <a:avLst/>
          </a:prstGeom>
          <a:noFill/>
        </p:spPr>
      </p:pic>
      <p:pic>
        <p:nvPicPr>
          <p:cNvPr descr="Государственная Третьяковская галерея открыла новый музей – Павла и Сергея  Третьяковых - АртМосковия" id="23566" name="Picture 1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580112" y="2492896"/>
            <a:ext cx="3348372" cy="2232248"/>
          </a:xfrm>
          <a:prstGeom prst="rect">
            <a:avLst/>
          </a:prstGeom>
          <a:noFill/>
        </p:spPr>
      </p:pic>
      <p:pic>
        <p:nvPicPr>
          <p:cNvPr descr="13 декабря в Музее ИЗО РК пройдёт лекция доктора искусствоведения  Л.А.Маркиной о шедеврах Третьяковской галереи — Музей изобразительных  искусств Республики Карелия" id="23568" name="Picture 16"/>
          <p:cNvPicPr>
            <a:picLocks noChangeArrowheads="1" noChangeAspect="1"/>
          </p:cNvPicPr>
          <p:nvPr/>
        </p:nvPicPr>
        <p:blipFill>
          <a:blip cstate="print" r:embed="rId7"/>
          <a:srcRect r="55"/>
          <a:stretch>
            <a:fillRect/>
          </a:stretch>
        </p:blipFill>
        <p:spPr bwMode="auto">
          <a:xfrm>
            <a:off x="5652119" y="4869160"/>
            <a:ext cx="3363533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descr="875 лет назад была основана Москва (27.07.2022)" id="23556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129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4000">
                <a:latin charset="0" pitchFamily="18" typeface="Times New Roman"/>
                <a:cs charset="0" pitchFamily="18" typeface="Times New Roman"/>
              </a:rPr>
              <a:t>Искусство есть высочайшее проявление могущества в человеке. </a:t>
            </a:r>
            <a:endParaRPr b="1" dirty="0" i="1" lang="ru-RU" smtClean="0" sz="4000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 sz="4000">
                <a:latin charset="0" pitchFamily="18" typeface="Times New Roman"/>
                <a:cs charset="0" pitchFamily="18" typeface="Times New Roman"/>
              </a:rPr>
              <a:t>                                                Л</a:t>
            </a:r>
            <a:r>
              <a:rPr dirty="0" lang="ru-RU" smtClean="0" sz="4000">
                <a:latin charset="0" pitchFamily="18" typeface="Times New Roman"/>
                <a:cs charset="0" pitchFamily="18" typeface="Times New Roman"/>
              </a:rPr>
              <a:t>. Толстой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5" name="TextBox 4"/>
          <p:cNvSpPr txBox="1"/>
          <p:nvPr/>
        </p:nvSpPr>
        <p:spPr>
          <a:xfrm>
            <a:off x="3491880" y="4365104"/>
            <a:ext cx="5400600" cy="203132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Презентация разработана на основе занятия «Путешествие в мир искусства»</a:t>
            </a:r>
          </a:p>
          <a:p>
            <a:r>
              <a:rPr lang="ru-RU" smtClean="0">
                <a:latin charset="0" pitchFamily="18" typeface="Times New Roman"/>
                <a:cs charset="0" pitchFamily="18" typeface="Times New Roman"/>
              </a:rPr>
              <a:t>Н.Н.Леонова Художественно-эстетическое 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развитие в подготовительной группе ДОУ.</a:t>
            </a:r>
          </a:p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Перспективное планирование, конспекты. – СПб.: ООО «ИЗДАТЕЛЬСТВО «ДЕТСТВО-ПРЕСС».-стр.70.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Сочинение по картине В. Д. Поленова «Московский дворик»" id="5" name="Picture 8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-171400"/>
            <a:ext cx="3449123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3528" y="2564904"/>
            <a:ext cx="352839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Василий Дмитриевич Поленов «Московский дворик»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Виноград. 1938 (картина) — Петров-Водкин Кузьма Сергеевич" id="15364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355976" y="0"/>
            <a:ext cx="3848413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355976" y="3068960"/>
            <a:ext cx="388843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Петров-Водкин Кузьма Сергеевич – Виноград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Петр Петрович Кончаловский - Сирень в корзине (&quot;Героическая&quot;), 1933, 104×79  см: Описание произведения | Артхив" id="15366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79512" y="3356992"/>
            <a:ext cx="4032448" cy="311536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3923928" y="5805264"/>
            <a:ext cx="3816424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Пётр Петрович </a:t>
            </a:r>
            <a:r>
              <a:rPr b="1" dirty="0" err="1" i="1" lang="ru-RU" smtClean="0">
                <a:latin charset="0" pitchFamily="18" typeface="Times New Roman"/>
                <a:cs charset="0" pitchFamily="18" typeface="Times New Roman"/>
              </a:rPr>
              <a:t>Кончаловский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 «Сирень в корзине»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Мультяшный Художник — стоковая векторная графика и другие изображения на  тему Белый фон - Белый фон, Берет, Вдохновение - iStock" id="15368" name="Picture 8"/>
          <p:cNvPicPr>
            <a:picLocks noChangeArrowheads="1" noChangeAspect="1"/>
          </p:cNvPicPr>
          <p:nvPr/>
        </p:nvPicPr>
        <p:blipFill>
          <a:blip cstate="print"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12160" y="3717032"/>
            <a:ext cx="1800200" cy="2055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Грачи прилетели» - гимн русской природе - Независимая Окружная Газета" id="1638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51520" y="0"/>
            <a:ext cx="3611893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1520" y="2780928"/>
            <a:ext cx="363589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Алексей Кондратьевич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 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Саврасов «Грачи прилетели»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Копия картины Ивана Шишкина &quot;Утро в сосновом лесу, 1889&quot; (худ. Савелия  Камского) 60x90 IS200201 купить в Москве" id="16388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067944" y="836712"/>
            <a:ext cx="4860032" cy="3215974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44008" y="4077072"/>
            <a:ext cx="388843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Иван Иванович Шишкин - </a:t>
            </a:r>
            <a:endParaRPr b="1" dirty="0" i="1" lang="ru-RU" smtClean="0">
              <a:latin charset="0" pitchFamily="18" typeface="Times New Roman"/>
              <a:cs charset="0" pitchFamily="18" typeface="Times New Roman"/>
            </a:endParaRPr>
          </a:p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«Утро 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в сосновом 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лесу»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Купить репродукцию картины Исаак Левитан — Золотая осень на стену в Москве" id="16390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3645024"/>
            <a:ext cx="4283967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923928" y="5373216"/>
            <a:ext cx="3456384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Исаак 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Ильич </a:t>
            </a:r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Левитан «Золотая осень»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Сочинение-описание картины «Стрекоза», Репин (2 варианта - кратко и  подробно)" id="17410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-243408"/>
            <a:ext cx="4486636" cy="5949280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7544" y="6093296"/>
            <a:ext cx="410445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Илья Ефимович Репин «Стрекоза»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Дети в маскарадных костюмах - Виртуальный Pусский музей" id="17412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788024" y="404664"/>
            <a:ext cx="3893123" cy="465313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88024" y="5517232"/>
            <a:ext cx="3744416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Борис Михайлович Кустодиев «Дети в маскарадных костюмах»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Самый большой музей в мире » Музеи мира и картины известных художников" id="1843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908719"/>
            <a:ext cx="8712968" cy="4332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Что нужно посмотреть в Русском музее в Санкт-Петербурге? — Самые знаменитые  экспонаты | Санкт-Петербург Центр" id="19458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188640"/>
            <a:ext cx="8852659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Отмена крепостного права в России — Википедия" id="20482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79512" y="0"/>
            <a:ext cx="4248472" cy="3137333"/>
          </a:xfrm>
          <a:prstGeom prst="rect">
            <a:avLst/>
          </a:prstGeom>
          <a:noFill/>
        </p:spPr>
      </p:pic>
      <p:pic>
        <p:nvPicPr>
          <p:cNvPr descr="Заработок фабричных рабочих и крестьян на кустарных промыслах в царской  России. 1897 / 1898 г.г." id="20484" name="Picture 4"/>
          <p:cNvPicPr>
            <a:picLocks noChangeArrowheads="1" noChangeAspect="1"/>
          </p:cNvPicPr>
          <p:nvPr/>
        </p:nvPicPr>
        <p:blipFill>
          <a:blip cstate="print" r:embed="rId4"/>
          <a:srcRect b="44" l="46" r="9"/>
          <a:stretch>
            <a:fillRect/>
          </a:stretch>
        </p:blipFill>
        <p:spPr bwMode="auto">
          <a:xfrm>
            <a:off x="251520" y="3356992"/>
            <a:ext cx="4377573" cy="3168352"/>
          </a:xfrm>
          <a:prstGeom prst="rect">
            <a:avLst/>
          </a:prstGeom>
          <a:noFill/>
        </p:spPr>
      </p:pic>
      <p:pic>
        <p:nvPicPr>
          <p:cNvPr descr="Отзывы о «Музей сословий России» на Кропоткинской, Москва, улица Волхонка,  13с2 — Яндекс Карты" id="20486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4644008" y="404664"/>
            <a:ext cx="4283968" cy="2680160"/>
          </a:xfrm>
          <a:prstGeom prst="rect">
            <a:avLst/>
          </a:prstGeom>
          <a:noFill/>
        </p:spPr>
      </p:pic>
      <p:pic>
        <p:nvPicPr>
          <p:cNvPr descr="Как жил средневековый русский крестьянин. | Пикабу" id="20488" name="Picture 8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860032" y="3717032"/>
            <a:ext cx="4068063" cy="2707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descr="Третьяков, Павел Михайлович — Википедия" id="2150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251520" y="0"/>
            <a:ext cx="440254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Принцип отдачи: как московский купец подарил народу искусство | Статьи |  Известия" id="21508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148064" y="0"/>
            <a:ext cx="3744416" cy="504136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148064" y="5445224"/>
            <a:ext cx="374441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>
                <a:latin charset="0" pitchFamily="18" typeface="Times New Roman"/>
                <a:cs charset="0" pitchFamily="18" typeface="Times New Roman"/>
              </a:rPr>
              <a:t>Павел Михайлович Третьяков</a:t>
            </a:r>
            <a:endParaRPr b="1" dirty="0" i="1" lang="ru-RU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ветло бежевый фон для презентации - 78 фото" id="15362" name="Picture 2"/>
          <p:cNvPicPr>
            <a:picLocks noChangeArrowheads="1" noChangeAspect="1"/>
          </p:cNvPicPr>
          <p:nvPr/>
        </p:nvPicPr>
        <p:blipFill>
          <a:blip cstate="print" r:embed="rId2"/>
          <a:srcRect b="152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descr="875 лет назад была основана Москва (27.07.2022)" id="2253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Всероссийское музейное объединение &quot;Государственная Третьяковская галерея&quot;  - РИА Новости, 22.05.2016" id="22533" name="Picture 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3185592"/>
            <a:ext cx="6528726" cy="3672408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rrowheads="1" noChangeAspect="1"/>
          </p:cNvPicPr>
          <p:nvPr/>
        </p:nvPicPr>
        <p:blipFill>
          <a:blip cstate="print" r:embed="rId4"/>
          <a:srcRect b="189" l="31" r="150" t="47"/>
          <a:stretch>
            <a:fillRect/>
          </a:stretch>
        </p:blipFill>
        <p:spPr bwMode="auto">
          <a:xfrm>
            <a:off x="3376958" y="-315417"/>
            <a:ext cx="5767042" cy="38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descr="Удивленный турист не рассчитывал увидеть привлекательность Иллюстрация  вектора - иллюстрации насчитывающей папарацци, чертеж: 103844204" id="22537" name="AutoShape 9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Удивленный турист не рассчитывал увидеть привлекательность Иллюстрация  вектора - иллюстрации насчитывающей папарацци, чертеж: 103844204" id="22539" name="AutoShape 11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Удивленный турист не рассчитывал увидеть привлекательность" id="22541" name="AutoShape 13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Удивленный турист не рассчитывал увидеть привлекательность" id="22543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Поражен Туристический С Камерой Смотреть Вверх — стоковая векторная графика  и другие изображения на тему Турист - Турист, Лишний вес, Мужчины - iStock" id="22545" name="Picture 17"/>
          <p:cNvPicPr>
            <a:picLocks noChangeArrowheads="1" noChangeAspect="1"/>
          </p:cNvPicPr>
          <p:nvPr/>
        </p:nvPicPr>
        <p:blipFill>
          <a:blip cstate="print"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04248" y="3861048"/>
            <a:ext cx="1908720" cy="2747233"/>
          </a:xfrm>
          <a:prstGeom prst="rect">
            <a:avLst/>
          </a:prstGeom>
          <a:noFill/>
        </p:spPr>
      </p:pic>
      <p:pic>
        <p:nvPicPr>
          <p:cNvPr descr="палитра художника рисунок для памятника: 2 тыс изображений найдено в  Яндекс.Картинках | Tavolozze, Penna stilografica, Schizzi" id="22547" name="Picture 19"/>
          <p:cNvPicPr>
            <a:picLocks noChangeArrowheads="1" noChangeAspect="1"/>
          </p:cNvPicPr>
          <p:nvPr/>
        </p:nvPicPr>
        <p:blipFill>
          <a:blip cstate="print"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435" y="511667"/>
            <a:ext cx="2564518" cy="1835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91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2023-09-18T11:23:25Z</dcterms:created>
  <dcterms:modified xsi:type="dcterms:W3CDTF">2023-09-18T12:51:21Z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1257142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