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sldIdLst>
    <p:sldId id="256" r:id="rId2"/>
    <p:sldId id="337" r:id="rId3"/>
    <p:sldId id="335" r:id="rId4"/>
    <p:sldId id="275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5DFD"/>
    <a:srgbClr val="6DDEED"/>
    <a:srgbClr val="993300"/>
    <a:srgbClr val="800000"/>
    <a:srgbClr val="009900"/>
    <a:srgbClr val="990000"/>
    <a:srgbClr val="66FF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38" autoAdjust="0"/>
    <p:restoredTop sz="94660"/>
  </p:normalViewPr>
  <p:slideViewPr>
    <p:cSldViewPr>
      <p:cViewPr varScale="1">
        <p:scale>
          <a:sx n="106" d="100"/>
          <a:sy n="106" d="100"/>
        </p:scale>
        <p:origin x="15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52"/>
              </a:defRPr>
            </a:lvl1pPr>
          </a:lstStyle>
          <a:p>
            <a:endParaRPr lang="ru-RU" altLang="ru-RU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52"/>
              </a:defRPr>
            </a:lvl1pPr>
          </a:lstStyle>
          <a:p>
            <a:endParaRPr lang="ru-RU" altLang="ru-RU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Щелчок правит 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52"/>
              </a:defRPr>
            </a:lvl1pPr>
          </a:lstStyle>
          <a:p>
            <a:endParaRPr lang="ru-RU" altLang="ru-RU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52"/>
              </a:defRPr>
            </a:lvl1pPr>
          </a:lstStyle>
          <a:p>
            <a:fld id="{2FE905B6-5926-4FAB-B177-8D32234660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5312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E17C7E5-333A-44FA-BC4F-DC3E5CC190A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21B7E-AE0A-43D2-A94F-7719367D1C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980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4505E-B57F-4A4B-8822-902E1A2905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011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4AFC7-C898-4FC1-9FF2-DC0B73F001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492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0DDDF-AEC0-468F-88AD-6D79BA9A55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5070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FAF3C-12AB-44CD-B846-0C050542FE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65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76BC5-7A9B-4A16-94C9-27B0FF2C5D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533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C8BA1-672D-45EA-9672-CEA382B71D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606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03A4E-27CA-49E1-98A2-DE89831280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153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21AEA-732D-48EA-89A0-BA08BB4BC4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9675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D0570-152B-4F00-9A45-4535C70D36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585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2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82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r>
              <a:rPr lang="ru-RU" altLang="ru-RU"/>
              <a:t>www.logoped.ru</a:t>
            </a:r>
          </a:p>
        </p:txBody>
      </p:sp>
      <p:sp>
        <p:nvSpPr>
          <p:cNvPr id="82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0FF42E56-8AA2-4CB7-A1C6-06597E7C64E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-52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img-fotki.yandex.ru/get/4510/novprospekt.7/0_46e39_19d06ba1_L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img0.liveinternet.ru/images/attach/c/0/63/213/63213424_43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img-fotki.yandex.ru/get/4510/novprospekt.7/0_46e39_19d06ba1_L.jpg" TargetMode="Externa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http://img-fotki.yandex.ru/get/4510/novprospekt.7/0_46e39_19d06ba1_L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http://img-fotki.yandex.ru/get/4510/novprospekt.7/0_46e39_19d06ba1_L.jpg" TargetMode="External"/><Relationship Id="rId3" Type="http://schemas.openxmlformats.org/officeDocument/2006/relationships/image" Target="http://www.stihi.ru/pics/2011/09/15/3705.jpg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http://im7-tub-ru.yandex.net/i?id=289304678-28-72&amp;n=21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http://newaysuspech.ru/wp-content/uploads/2011/10/osen.png" TargetMode="External"/><Relationship Id="rId7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http://cs5226.userapi.com/u10507412/-6/x_c6ea844f.jpg" TargetMode="External"/><Relationship Id="rId4" Type="http://schemas.openxmlformats.org/officeDocument/2006/relationships/image" Target="../media/image9.jpeg"/><Relationship Id="rId9" Type="http://schemas.openxmlformats.org/officeDocument/2006/relationships/image" Target="http://img-fotki.yandex.ru/get/4510/novprospekt.7/0_46e39_19d06ba1_L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img-fotki.yandex.ru/get/4510/novprospekt.7/0_46e39_19d06ba1_L.jpg" TargetMode="External"/><Relationship Id="rId3" Type="http://schemas.openxmlformats.org/officeDocument/2006/relationships/image" Target="http://img-fotki.yandex.ru/get/5308/130350062.3/0_732d9_17955f00_XL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http://megaobzor.com/load/hardmind/news/windcather.jpg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ru-RU" altLang="ru-RU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6000" dirty="0"/>
              <a:t>Составляем  осенние рассказы </a:t>
            </a:r>
            <a:br>
              <a:rPr lang="ru-RU" altLang="ru-RU" sz="6000" dirty="0"/>
            </a:br>
            <a:r>
              <a:rPr lang="ru-RU" altLang="ru-RU" sz="4000" dirty="0"/>
              <a:t>с опорой</a:t>
            </a:r>
            <a:br>
              <a:rPr lang="ru-RU" altLang="ru-RU" sz="4000" dirty="0"/>
            </a:br>
            <a:r>
              <a:rPr lang="ru-RU" altLang="ru-RU" sz="4000" dirty="0"/>
              <a:t> на графическую схему.</a:t>
            </a:r>
          </a:p>
        </p:txBody>
      </p:sp>
      <p:pic>
        <p:nvPicPr>
          <p:cNvPr id="4100" name="Picture 4" descr="http://img-fotki.yandex.ru/get/4510/novprospekt.7/0_46e39_19d06ba1_L.jpg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400"/>
            <a:ext cx="1581150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http://img0.liveinternet.ru/images/attach/c/0/63/213/63213424_434.jpg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9" y="519927"/>
            <a:ext cx="7686675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6" descr="http://img-fotki.yandex.ru/get/4510/novprospekt.7/0_46e39_19d06ba1_L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r:link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28600"/>
            <a:ext cx="762000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7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 dirty="0">
              <a:solidFill>
                <a:srgbClr val="000000"/>
              </a:solidFill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6553200"/>
            <a:ext cx="7086600" cy="3048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 smtClean="0"/>
              <a:t>.</a:t>
            </a:r>
            <a:endParaRPr lang="ru-RU" altLang="ru-RU" sz="1600" dirty="0"/>
          </a:p>
        </p:txBody>
      </p:sp>
      <p:sp>
        <p:nvSpPr>
          <p:cNvPr id="15365" name="AutoShap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20038" y="6542088"/>
            <a:ext cx="1223962" cy="315912"/>
          </a:xfrm>
          <a:prstGeom prst="rightArrow">
            <a:avLst>
              <a:gd name="adj1" fmla="val 50000"/>
              <a:gd name="adj2" fmla="val 96859"/>
            </a:avLst>
          </a:prstGeom>
          <a:solidFill>
            <a:srgbClr val="8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 sz="1200">
              <a:solidFill>
                <a:srgbClr val="000000"/>
              </a:solidFill>
              <a:latin typeface="Times New Roman" pitchFamily="18" charset="-52"/>
            </a:endParaRPr>
          </a:p>
        </p:txBody>
      </p:sp>
      <p:sp>
        <p:nvSpPr>
          <p:cNvPr id="15369" name="AutoShap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28600" y="6324600"/>
            <a:ext cx="533400" cy="533400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5370" name="Picture 10" descr="http://img-fotki.yandex.ru/get/4510/novprospekt.7/0_46e39_19d06ba1_L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r:link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762000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8790" name="Picture 6" descr="C:\Users\Марина\Desktop\БУКВА О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2468302"/>
            <a:ext cx="22796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Наступила осень.</a:t>
            </a:r>
            <a:endParaRPr lang="ru-RU" dirty="0"/>
          </a:p>
        </p:txBody>
      </p:sp>
      <p:pic>
        <p:nvPicPr>
          <p:cNvPr id="11879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1357298"/>
            <a:ext cx="5034136" cy="432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0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sz="2800" dirty="0" smtClean="0"/>
              <a:t>Солнце светит, но прячется за тучи.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endParaRPr lang="ru-RU" altLang="ru-RU" sz="28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442075"/>
            <a:ext cx="7696200" cy="415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900" dirty="0" smtClean="0"/>
              <a:t>.</a:t>
            </a:r>
            <a:r>
              <a:rPr lang="ru-RU" altLang="ru-RU" sz="600" dirty="0" smtClean="0"/>
              <a:t>                      </a:t>
            </a:r>
            <a:r>
              <a:rPr lang="ru-RU" altLang="ru-RU" sz="900" dirty="0" smtClean="0"/>
              <a:t> </a:t>
            </a:r>
            <a:endParaRPr lang="ru-RU" altLang="ru-RU" sz="1600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6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072438" y="6542088"/>
            <a:ext cx="1071562" cy="315912"/>
          </a:xfrm>
          <a:prstGeom prst="rightArrow">
            <a:avLst>
              <a:gd name="adj1" fmla="val 50000"/>
              <a:gd name="adj2" fmla="val 84799"/>
            </a:avLst>
          </a:prstGeom>
          <a:solidFill>
            <a:srgbClr val="8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 sz="1200">
              <a:latin typeface="Times New Roman" pitchFamily="18" charset="-52"/>
            </a:endParaRPr>
          </a:p>
        </p:txBody>
      </p:sp>
      <p:pic>
        <p:nvPicPr>
          <p:cNvPr id="28677" name="Picture 5" descr="http://www.stihi.ru/pics/2011/09/15/3705.jpg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357298"/>
            <a:ext cx="34353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http://im7-tub-ru.yandex.net/i?id=289304678-28-72&amp;n=21"/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32856"/>
            <a:ext cx="247836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2" name="AutoShape 1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28600" y="6248400"/>
            <a:ext cx="533400" cy="609600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8683" name="Picture 11" descr="http://img-fotki.yandex.ru/get/4510/novprospekt.7/0_46e39_19d06ba1_L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r:link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762000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48886"/>
            <a:ext cx="8229600" cy="1143000"/>
          </a:xfrm>
        </p:spPr>
        <p:txBody>
          <a:bodyPr/>
          <a:lstStyle/>
          <a:p>
            <a:r>
              <a:rPr lang="ru-RU" altLang="ru-RU" sz="3200" dirty="0"/>
              <a:t>Листья на </a:t>
            </a:r>
            <a:r>
              <a:rPr lang="ru-RU" altLang="ru-RU" sz="3200"/>
              <a:t>деревьях </a:t>
            </a:r>
            <a:r>
              <a:rPr lang="ru-RU" altLang="ru-RU" sz="3200" smtClean="0"/>
              <a:t>стали </a:t>
            </a:r>
            <a:r>
              <a:rPr lang="ru-RU" altLang="ru-RU" sz="3200" dirty="0" smtClean="0"/>
              <a:t>разноцветными.</a:t>
            </a:r>
            <a:endParaRPr lang="ru-RU" altLang="ru-RU" sz="3200" dirty="0"/>
          </a:p>
        </p:txBody>
      </p:sp>
      <p:sp>
        <p:nvSpPr>
          <p:cNvPr id="11268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24800" y="6324600"/>
            <a:ext cx="919163" cy="315913"/>
          </a:xfrm>
          <a:prstGeom prst="rightArrow">
            <a:avLst>
              <a:gd name="adj1" fmla="val 50000"/>
              <a:gd name="adj2" fmla="val 72739"/>
            </a:avLst>
          </a:prstGeom>
          <a:solidFill>
            <a:srgbClr val="8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 sz="1200">
              <a:latin typeface="Times New Roman" pitchFamily="18" charset="-52"/>
            </a:endParaRPr>
          </a:p>
        </p:txBody>
      </p:sp>
      <p:pic>
        <p:nvPicPr>
          <p:cNvPr id="11269" name="Picture 5" descr="http://newaysuspech.ru/wp-content/uploads/2011/10/osen.png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19400"/>
            <a:ext cx="3810000" cy="336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6" descr="http://cs5226.userapi.com/u10507412/-6/x_c6ea844f.jpg"/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446405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0"/>
            <a:ext cx="2951163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28600" y="6248400"/>
            <a:ext cx="533400" cy="457200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274" name="Picture 10" descr="http://img-fotki.yandex.ru/get/4510/novprospekt.7/0_46e39_19d06ba1_L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r:link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28600"/>
            <a:ext cx="762000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/>
              <a:t>Н</a:t>
            </a:r>
            <a:r>
              <a:rPr lang="ru-RU" altLang="ru-RU" sz="2800" dirty="0" smtClean="0"/>
              <a:t>ачинается </a:t>
            </a:r>
            <a:r>
              <a:rPr lang="ru-RU" altLang="ru-RU" sz="2800" dirty="0"/>
              <a:t>листопад.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442075"/>
            <a:ext cx="7086600" cy="415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1600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6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20038" y="6542088"/>
            <a:ext cx="1223962" cy="315912"/>
          </a:xfrm>
          <a:prstGeom prst="rightArrow">
            <a:avLst>
              <a:gd name="adj1" fmla="val 50000"/>
              <a:gd name="adj2" fmla="val 96859"/>
            </a:avLst>
          </a:prstGeom>
          <a:solidFill>
            <a:srgbClr val="8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 sz="1200">
              <a:latin typeface="Times New Roman" pitchFamily="18" charset="-52"/>
            </a:endParaRPr>
          </a:p>
        </p:txBody>
      </p:sp>
      <p:pic>
        <p:nvPicPr>
          <p:cNvPr id="13317" name="Picture 5" descr="http://img-fotki.yandex.ru/get/5308/130350062.3/0_732d9_17955f00_XL"/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5329238" cy="413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8" name="Picture 6" descr="http://megaobzor.com/load/hardmind/news/windcather.jpg"/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92896"/>
            <a:ext cx="3816350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28600" y="6248400"/>
            <a:ext cx="457200" cy="457200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320" name="Picture 8" descr="http://img-fotki.yandex.ru/get/4510/novprospekt.7/0_46e39_19d06ba1_L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r:link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762000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lasvi101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vlasvi101</Template>
  <TotalTime>173</TotalTime>
  <Words>25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Wingdings</vt:lpstr>
      <vt:lpstr>vlasvi101</vt:lpstr>
      <vt:lpstr>Составляем  осенние рассказы  с опорой  на графическую схему.</vt:lpstr>
      <vt:lpstr>Презентация PowerPoint</vt:lpstr>
      <vt:lpstr>Наступила осень.</vt:lpstr>
      <vt:lpstr>Солнце светит, но прячется за тучи. </vt:lpstr>
      <vt:lpstr>Листья на деревьях стали разноцветными.</vt:lpstr>
      <vt:lpstr>Начинается листопад.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Составляем  осенние рассказы  с опорой  на графическую схему.</dc:title>
  <dc:creator>Марина</dc:creator>
  <cp:lastModifiedBy>Админ</cp:lastModifiedBy>
  <cp:revision>14</cp:revision>
  <cp:lastPrinted>1601-01-01T00:00:00Z</cp:lastPrinted>
  <dcterms:created xsi:type="dcterms:W3CDTF">2013-11-07T17:22:31Z</dcterms:created>
  <dcterms:modified xsi:type="dcterms:W3CDTF">2023-09-18T04:46:07Z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