
<file path=[Content_Types].xml><?xml version="1.0" encoding="utf-8"?>
<Types xmlns="http://schemas.openxmlformats.org/package/2006/content-types">
  <Override PartName="/_rels/.rels" ContentType="application/vnd.openxmlformats-package.relationships+xml"/>
  <Override PartName="/docProps/custom.xml" ContentType="application/vnd.openxmlformats-officedocument.custom-properties+xml"/>
  <Override PartName="/docProps/core.xml" ContentType="application/vnd.openxmlformats-package.core-properties+xml"/>
  <Override PartName="/docProps/app.xml" ContentType="application/vnd.openxmlformats-officedocument.extended-properties+xml"/>
  <Override PartName="/ppt/_rels/presentation.xml.rels" ContentType="application/vnd.openxmlformats-package.relationships+xml"/>
  <Override PartName="/ppt/notesSlides/_rels/notesSlide11.xml.rels" ContentType="application/vnd.openxmlformats-package.relationships+xml"/>
  <Override PartName="/ppt/notesSlides/_rels/notesSlide12.xml.rels" ContentType="application/vnd.openxmlformats-package.relationships+xml"/>
  <Override PartName="/ppt/notesSlides/_rels/notesSlide7.xml.rels" ContentType="application/vnd.openxmlformats-package.relationships+xml"/>
  <Override PartName="/ppt/notesSlides/_rels/notesSlide10.xml.rels" ContentType="application/vnd.openxmlformats-package.relationships+xml"/>
  <Override PartName="/ppt/notesSlides/notesSlide12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media/image14.jpeg" ContentType="image/jpeg"/>
  <Override PartName="/ppt/media/image13.jpeg" ContentType="image/jpeg"/>
  <Override PartName="/ppt/media/image12.jpeg" ContentType="image/jpeg"/>
  <Override PartName="/ppt/media/image11.jpeg" ContentType="image/jpeg"/>
  <Override PartName="/ppt/media/image10.jpeg" ContentType="image/jpeg"/>
  <Override PartName="/ppt/media/image9.jpeg" ContentType="image/jpeg"/>
  <Override PartName="/ppt/media/image8.jpeg" ContentType="image/jpeg"/>
  <Override PartName="/ppt/media/image7.jpeg" ContentType="image/jpeg"/>
  <Override PartName="/ppt/media/image2.jpeg" ContentType="image/jpeg"/>
  <Override PartName="/ppt/media/image1.jpeg" ContentType="image/jpeg"/>
  <Override PartName="/ppt/media/image3.jpeg" ContentType="image/jpeg"/>
  <Override PartName="/ppt/media/image4.jpeg" ContentType="image/jpeg"/>
  <Override PartName="/ppt/media/image5.jpeg" ContentType="image/jpeg"/>
  <Override PartName="/ppt/media/image6.jpeg" ContentType="image/jpeg"/>
  <Override PartName="/ppt/slideMasters/slideMaster5.xml" ContentType="application/vnd.openxmlformats-officedocument.presentationml.slideMaster+xml"/>
  <Override PartName="/ppt/slideMasters/_rels/slideMaster5.xml.rels" ContentType="application/vnd.openxmlformats-package.relationships+xml"/>
  <Override PartName="/ppt/slideMasters/_rels/slideMaster4.xml.rels" ContentType="application/vnd.openxmlformats-package.relationships+xml"/>
  <Override PartName="/ppt/slideMasters/_rels/slideMaster1.xml.rels" ContentType="application/vnd.openxmlformats-package.relationships+xml"/>
  <Override PartName="/ppt/slideMasters/_rels/slideMaster3.xml.rels" ContentType="application/vnd.openxmlformats-package.relationships+xml"/>
  <Override PartName="/ppt/slideMasters/_rels/slideMaster2.xml.rels" ContentType="application/vnd.openxmlformats-package.relationships+xml"/>
  <Override PartName="/ppt/slideMasters/slideMaster4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presentation.xml" ContentType="application/vnd.openxmlformats-officedocument.presentationml.presentation.main+xml"/>
  <Override PartName="/ppt/theme/theme6.xml" ContentType="application/vnd.openxmlformats-officedocument.theme+xml"/>
  <Override PartName="/ppt/theme/theme5.xml" ContentType="application/vnd.openxmlformats-officedocument.theme+xml"/>
  <Override PartName="/ppt/theme/theme4.xml" ContentType="application/vnd.openxmlformats-officedocument.theme+xml"/>
  <Override PartName="/ppt/theme/theme3.xml" ContentType="application/vnd.openxmlformats-officedocument.theme+xml"/>
  <Override PartName="/ppt/theme/theme1.xml" ContentType="application/vnd.openxmlformats-officedocument.theme+xml"/>
  <Override PartName="/ppt/theme/theme2.xml" ContentType="application/vnd.openxmlformats-officedocument.theme+xml"/>
  <Override PartName="/ppt/slideLayouts/slideLayout60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_rels/slideLayout57.xml.rels" ContentType="application/vnd.openxmlformats-package.relationships+xml"/>
  <Override PartName="/ppt/slideLayouts/_rels/slideLayout56.xml.rels" ContentType="application/vnd.openxmlformats-package.relationships+xml"/>
  <Override PartName="/ppt/slideLayouts/_rels/slideLayout55.xml.rels" ContentType="application/vnd.openxmlformats-package.relationships+xml"/>
  <Override PartName="/ppt/slideLayouts/_rels/slideLayout54.xml.rels" ContentType="application/vnd.openxmlformats-package.relationships+xml"/>
  <Override PartName="/ppt/slideLayouts/_rels/slideLayout53.xml.rels" ContentType="application/vnd.openxmlformats-package.relationships+xml"/>
  <Override PartName="/ppt/slideLayouts/_rels/slideLayout52.xml.rels" ContentType="application/vnd.openxmlformats-package.relationships+xml"/>
  <Override PartName="/ppt/slideLayouts/_rels/slideLayout51.xml.rels" ContentType="application/vnd.openxmlformats-package.relationships+xml"/>
  <Override PartName="/ppt/slideLayouts/_rels/slideLayout50.xml.rels" ContentType="application/vnd.openxmlformats-package.relationships+xml"/>
  <Override PartName="/ppt/slideLayouts/_rels/slideLayout45.xml.rels" ContentType="application/vnd.openxmlformats-package.relationships+xml"/>
  <Override PartName="/ppt/slideLayouts/_rels/slideLayout44.xml.rels" ContentType="application/vnd.openxmlformats-package.relationships+xml"/>
  <Override PartName="/ppt/slideLayouts/_rels/slideLayout43.xml.rels" ContentType="application/vnd.openxmlformats-package.relationships+xml"/>
  <Override PartName="/ppt/slideLayouts/_rels/slideLayout42.xml.rels" ContentType="application/vnd.openxmlformats-package.relationships+xml"/>
  <Override PartName="/ppt/slideLayouts/_rels/slideLayout41.xml.rels" ContentType="application/vnd.openxmlformats-package.relationships+xml"/>
  <Override PartName="/ppt/slideLayouts/_rels/slideLayout40.xml.rels" ContentType="application/vnd.openxmlformats-package.relationships+xml"/>
  <Override PartName="/ppt/slideLayouts/_rels/slideLayout38.xml.rels" ContentType="application/vnd.openxmlformats-package.relationships+xml"/>
  <Override PartName="/ppt/slideLayouts/_rels/slideLayout37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58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59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48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46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49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47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39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4.xml.rels" ContentType="application/vnd.openxmlformats-package.relationships+xml"/>
  <Override PartName="/ppt/slideLayouts/_rels/slideLayout30.xml.rels" ContentType="application/vnd.openxmlformats-package.relationships+xml"/>
  <Override PartName="/ppt/slideLayouts/_rels/slideLayout25.xml.rels" ContentType="application/vnd.openxmlformats-package.relationships+xml"/>
  <Override PartName="/ppt/slideLayouts/_rels/slideLayout31.xml.rels" ContentType="application/vnd.openxmlformats-package.relationships+xml"/>
  <Override PartName="/ppt/slideLayouts/_rels/slideLayout26.xml.rels" ContentType="application/vnd.openxmlformats-package.relationships+xml"/>
  <Override PartName="/ppt/slideLayouts/_rels/slideLayout27.xml.rels" ContentType="application/vnd.openxmlformats-package.relationships+xml"/>
  <Override PartName="/ppt/slideLayouts/_rels/slideLayout60.xml.rels" ContentType="application/vnd.openxmlformats-package.relationships+xml"/>
  <Override PartName="/ppt/slideLayouts/_rels/slideLayout32.xml.rels" ContentType="application/vnd.openxmlformats-package.relationships+xml"/>
  <Override PartName="/ppt/slideLayouts/_rels/slideLayout28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29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33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34.xml.rels" ContentType="application/vnd.openxmlformats-package.relationships+xml"/>
  <Override PartName="/ppt/slideLayouts/_rels/slideLayout35.xml.rels" ContentType="application/vnd.openxmlformats-package.relationships+xml"/>
  <Override PartName="/ppt/slideLayouts/_rels/slideLayout36.xml.rels" ContentType="application/vnd.openxmlformats-package.relationships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6.xml" ContentType="application/vnd.openxmlformats-officedocument.presentationml.slideLayout+xml"/>
  <Override PartName="/ppt/notesMasters/_rels/notesMaster1.xml.rels" ContentType="application/vnd.openxmlformats-package.relationships+xml"/>
  <Override PartName="/ppt/notesMasters/notesMaster1.xml" ContentType="application/vnd.openxmlformats-officedocument.presentationml.notesMaster+xml"/>
  <Override PartName="/ppt/slides/_rels/slide12.xml.rels" ContentType="application/vnd.openxmlformats-package.relationships+xml"/>
  <Override PartName="/ppt/slides/_rels/slide11.xml.rels" ContentType="application/vnd.openxmlformats-package.relationships+xml"/>
  <Override PartName="/ppt/slides/_rels/slide10.xml.rels" ContentType="application/vnd.openxmlformats-package.relationships+xml"/>
  <Override PartName="/ppt/slides/_rels/slide8.xml.rels" ContentType="application/vnd.openxmlformats-package.relationships+xml"/>
  <Override PartName="/ppt/slides/_rels/slide7.xml.rels" ContentType="application/vnd.openxmlformats-package.relationships+xml"/>
  <Override PartName="/ppt/slides/_rels/slide2.xml.rels" ContentType="application/vnd.openxmlformats-package.relationships+xml"/>
  <Override PartName="/ppt/slides/_rels/slide9.xml.rels" ContentType="application/vnd.openxmlformats-package.relationships+xml"/>
  <Override PartName="/ppt/slides/_rels/slide1.xml.rels" ContentType="application/vnd.openxmlformats-package.relationships+xml"/>
  <Override PartName="/ppt/slides/_rels/slide3.xml.rels" ContentType="application/vnd.openxmlformats-package.relationships+xml"/>
  <Override PartName="/ppt/slides/_rels/slide4.xml.rels" ContentType="application/vnd.openxmlformats-package.relationships+xml"/>
  <Override PartName="/ppt/slides/_rels/slide5.xml.rels" ContentType="application/vnd.openxmlformats-package.relationships+xml"/>
  <Override PartName="/ppt/slides/_rels/slide6.xml.rels" ContentType="application/vnd.openxmlformats-package.relationships+xml"/>
  <Override PartName="/ppt/slides/slide12.xml" ContentType="application/vnd.openxmlformats-officedocument.presentationml.slide+xml"/>
  <Override PartName="/ppt/slides/slide9.xml" ContentType="application/vnd.openxmlformats-officedocument.presentationml.slide+xml"/>
  <Override PartName="/ppt/slides/slide11.xml" ContentType="application/vnd.openxmlformats-officedocument.presentationml.slide+xml"/>
  <Override PartName="/ppt/slides/slide8.xml" ContentType="application/vnd.openxmlformats-officedocument.presentationml.slide+xml"/>
  <Override PartName="/ppt/slides/slide10.xml" ContentType="application/vnd.openxmlformats-officedocument.presentationml.slide+xml"/>
  <Override PartName="/ppt/slides/slide7.xml" ContentType="application/vnd.openxmlformats-officedocument.presentationml.slide+xml"/>
  <Override PartName="/ppt/slides/slide2.xml" ContentType="application/vnd.openxmlformats-officedocument.presentationml.slide+xml"/>
  <Override PartName="/ppt/slides/slide1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  <p:sldMasterId id="2147483674" r:id="rId4"/>
    <p:sldMasterId id="2147483687" r:id="rId5"/>
    <p:sldMasterId id="2147483700" r:id="rId6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8"/>
    <p:sldId id="267" r:id="rId19"/>
  </p:sldIdLst>
  <p:sldSz cx="12192000" cy="6858000"/>
  <p:notesSz cx="6858000" cy="9144000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Master" Target="slideMasters/slideMaster3.xml"/><Relationship Id="rId5" Type="http://schemas.openxmlformats.org/officeDocument/2006/relationships/slideMaster" Target="slideMasters/slideMaster4.xml"/><Relationship Id="rId6" Type="http://schemas.openxmlformats.org/officeDocument/2006/relationships/slideMaster" Target="slideMasters/slideMaster5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Relationship Id="rId13" Type="http://schemas.openxmlformats.org/officeDocument/2006/relationships/slide" Target="slides/slide6.xml"/><Relationship Id="rId14" Type="http://schemas.openxmlformats.org/officeDocument/2006/relationships/slide" Target="slides/slide7.xml"/><Relationship Id="rId15" Type="http://schemas.openxmlformats.org/officeDocument/2006/relationships/slide" Target="slides/slide8.xml"/><Relationship Id="rId16" Type="http://schemas.openxmlformats.org/officeDocument/2006/relationships/slide" Target="slides/slide9.xml"/><Relationship Id="rId17" Type="http://schemas.openxmlformats.org/officeDocument/2006/relationships/slide" Target="slides/slide10.xml"/><Relationship Id="rId18" Type="http://schemas.openxmlformats.org/officeDocument/2006/relationships/slide" Target="slides/slide11.xml"/><Relationship Id="rId19" Type="http://schemas.openxmlformats.org/officeDocument/2006/relationships/slide" Target="slides/slide12.xml"/>
</Relationships>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6.xml"/>
</Relationships>
</file>

<file path=ppt/notesMasters/notesMaster1.xml><?xml version="1.0" encoding="utf-8"?>
<p:notes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" name="PlaceHolder 1"/>
          <p:cNvSpPr>
            <a:spLocks noGrp="1"/>
          </p:cNvSpPr>
          <p:nvPr>
            <p:ph type="sldImg"/>
          </p:nvPr>
        </p:nvSpPr>
        <p:spPr>
          <a:xfrm>
            <a:off x="216000" y="812520"/>
            <a:ext cx="7127280" cy="4008960"/>
          </a:xfrm>
          <a:prstGeom prst="rect">
            <a:avLst/>
          </a:prstGeom>
        </p:spPr>
        <p:txBody>
          <a:bodyPr lIns="0" rIns="0" tIns="0" bIns="0" anchor="ctr"/>
          <a:p>
            <a:r>
              <a:rPr b="0" lang="ru-RU" sz="1800" spc="-1" strike="noStrike">
                <a:solidFill>
                  <a:srgbClr val="000000"/>
                </a:solidFill>
                <a:latin typeface="Arial"/>
              </a:rPr>
              <a:t>Для перемещения страницы щёлкните мышью</a:t>
            </a: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8" name="PlaceHolder 2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</p:spPr>
        <p:txBody>
          <a:bodyPr lIns="0" rIns="0" tIns="0" bIns="0"/>
          <a:p>
            <a:r>
              <a:rPr b="0" lang="ru-RU" sz="2000" spc="-1" strike="noStrike">
                <a:latin typeface="Arial"/>
              </a:rPr>
              <a:t>Для правки формата примечаний щёлкните мышью</a:t>
            </a:r>
            <a:endParaRPr b="0" lang="ru-RU" sz="2000" spc="-1" strike="noStrike">
              <a:latin typeface="Arial"/>
            </a:endParaRPr>
          </a:p>
        </p:txBody>
      </p:sp>
      <p:sp>
        <p:nvSpPr>
          <p:cNvPr id="259" name="PlaceHolder 3"/>
          <p:cNvSpPr>
            <a:spLocks noGrp="1"/>
          </p:cNvSpPr>
          <p:nvPr>
            <p:ph type="hdr"/>
          </p:nvPr>
        </p:nvSpPr>
        <p:spPr>
          <a:xfrm>
            <a:off x="0" y="0"/>
            <a:ext cx="3280680" cy="534240"/>
          </a:xfrm>
          <a:prstGeom prst="rect">
            <a:avLst/>
          </a:prstGeom>
        </p:spPr>
        <p:txBody>
          <a:bodyPr lIns="0" rIns="0" tIns="0" bIns="0"/>
          <a:p>
            <a:r>
              <a:rPr b="0" lang="ru-RU" sz="1400" spc="-1" strike="noStrike">
                <a:latin typeface="Times New Roman"/>
              </a:rPr>
              <a:t> </a:t>
            </a:r>
            <a:endParaRPr b="0" lang="ru-RU" sz="1400" spc="-1" strike="noStrike">
              <a:latin typeface="Times New Roman"/>
            </a:endParaRPr>
          </a:p>
        </p:txBody>
      </p:sp>
      <p:sp>
        <p:nvSpPr>
          <p:cNvPr id="260" name="PlaceHolder 4"/>
          <p:cNvSpPr>
            <a:spLocks noGrp="1"/>
          </p:cNvSpPr>
          <p:nvPr>
            <p:ph type="dt"/>
          </p:nvPr>
        </p:nvSpPr>
        <p:spPr>
          <a:xfrm>
            <a:off x="4278960" y="0"/>
            <a:ext cx="3280680" cy="534240"/>
          </a:xfrm>
          <a:prstGeom prst="rect">
            <a:avLst/>
          </a:prstGeom>
        </p:spPr>
        <p:txBody>
          <a:bodyPr lIns="0" rIns="0" tIns="0" bIns="0"/>
          <a:p>
            <a:pPr algn="r"/>
            <a:r>
              <a:rPr b="0" lang="ru-RU" sz="1400" spc="-1" strike="noStrike">
                <a:latin typeface="Times New Roman"/>
              </a:rPr>
              <a:t> </a:t>
            </a:r>
            <a:endParaRPr b="0" lang="ru-RU" sz="1400" spc="-1" strike="noStrike">
              <a:latin typeface="Times New Roman"/>
            </a:endParaRPr>
          </a:p>
        </p:txBody>
      </p:sp>
      <p:sp>
        <p:nvSpPr>
          <p:cNvPr id="261" name="PlaceHolder 5"/>
          <p:cNvSpPr>
            <a:spLocks noGrp="1"/>
          </p:cNvSpPr>
          <p:nvPr>
            <p:ph type="ftr"/>
          </p:nvPr>
        </p:nvSpPr>
        <p:spPr>
          <a:xfrm>
            <a:off x="0" y="10157400"/>
            <a:ext cx="3280680" cy="534240"/>
          </a:xfrm>
          <a:prstGeom prst="rect">
            <a:avLst/>
          </a:prstGeom>
        </p:spPr>
        <p:txBody>
          <a:bodyPr lIns="0" rIns="0" tIns="0" bIns="0" anchor="b"/>
          <a:p>
            <a:r>
              <a:rPr b="0" lang="ru-RU" sz="1400" spc="-1" strike="noStrike">
                <a:latin typeface="Times New Roman"/>
              </a:rPr>
              <a:t> </a:t>
            </a:r>
            <a:endParaRPr b="0" lang="ru-RU" sz="1400" spc="-1" strike="noStrike">
              <a:latin typeface="Times New Roman"/>
            </a:endParaRPr>
          </a:p>
        </p:txBody>
      </p:sp>
      <p:sp>
        <p:nvSpPr>
          <p:cNvPr id="262" name="PlaceHolder 6"/>
          <p:cNvSpPr>
            <a:spLocks noGrp="1"/>
          </p:cNvSpPr>
          <p:nvPr>
            <p:ph type="sldNum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</p:spPr>
        <p:txBody>
          <a:bodyPr lIns="0" rIns="0" tIns="0" bIns="0" anchor="b"/>
          <a:p>
            <a:pPr algn="r"/>
            <a:fld id="{3F016B1D-638B-4697-91AE-B1F03E73F9F3}" type="slidenum">
              <a:rPr b="0" lang="ru-RU" sz="1400" spc="-1" strike="noStrike">
                <a:latin typeface="Times New Roman"/>
              </a:rPr>
              <a:t>1</a:t>
            </a:fld>
            <a:endParaRPr b="0" lang="ru-RU" sz="1400" spc="-1" strike="noStrike"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</p:notesMaster>
</file>

<file path=ppt/notesSlides/_rels/notesSlide10.xml.rels><?xml version="1.0" encoding="UTF-8"?>
<Relationships xmlns="http://schemas.openxmlformats.org/package/2006/relationships"><Relationship Id="rId1" Type="http://schemas.openxmlformats.org/officeDocument/2006/relationships/slide" Target="../slides/slide10.xml"/><Relationship Id="rId2" Type="http://schemas.openxmlformats.org/officeDocument/2006/relationships/notesMaster" Target="../notesMasters/notesMaster1.xml"/>
</Relationships>
</file>

<file path=ppt/notesSlides/_rels/notesSlide11.xml.rels><?xml version="1.0" encoding="UTF-8"?>
<Relationships xmlns="http://schemas.openxmlformats.org/package/2006/relationships"><Relationship Id="rId1" Type="http://schemas.openxmlformats.org/officeDocument/2006/relationships/slide" Target="../slides/slide11.xml"/><Relationship Id="rId2" Type="http://schemas.openxmlformats.org/officeDocument/2006/relationships/notesMaster" Target="../notesMasters/notesMaster1.xml"/>
</Relationships>
</file>

<file path=ppt/notesSlides/_rels/notesSlide12.xml.rels><?xml version="1.0" encoding="UTF-8"?>
<Relationships xmlns="http://schemas.openxmlformats.org/package/2006/relationships"><Relationship Id="rId1" Type="http://schemas.openxmlformats.org/officeDocument/2006/relationships/slide" Target="../slides/slide12.xml"/><Relationship Id="rId2" Type="http://schemas.openxmlformats.org/officeDocument/2006/relationships/notesMaster" Target="../notesMasters/notesMaster1.xml"/>
</Relationships>
</file>

<file path=ppt/notesSlides/_rels/notesSlide7.xml.rels><?xml version="1.0" encoding="UTF-8"?>
<Relationships xmlns="http://schemas.openxmlformats.org/package/2006/relationships"><Relationship Id="rId1" Type="http://schemas.openxmlformats.org/officeDocument/2006/relationships/slide" Target="../slides/slide7.xml"/><Relationship Id="rId2" Type="http://schemas.openxmlformats.org/officeDocument/2006/relationships/notesMaster" Target="../notesMasters/notesMaster1.xml"/>
</Relationships>
</file>

<file path=ppt/notesSlides/notesSlide10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" name="PlaceHolder 1"/>
          <p:cNvSpPr>
            <a:spLocks noGrp="1"/>
          </p:cNvSpPr>
          <p:nvPr>
            <p:ph type="sldImg"/>
          </p:nvPr>
        </p:nvSpPr>
        <p:spPr>
          <a:xfrm>
            <a:off x="685800" y="1143000"/>
            <a:ext cx="5485680" cy="3085560"/>
          </a:xfrm>
          <a:prstGeom prst="rect">
            <a:avLst/>
          </a:prstGeom>
        </p:spPr>
      </p:sp>
      <p:sp>
        <p:nvSpPr>
          <p:cNvPr id="296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5680" cy="3599640"/>
          </a:xfrm>
          <a:prstGeom prst="rect">
            <a:avLst/>
          </a:prstGeom>
        </p:spPr>
        <p:txBody>
          <a:bodyPr lIns="0" rIns="0" tIns="0" bIns="0"/>
          <a:p>
            <a:endParaRPr b="0" lang="ru-RU" sz="2000" spc="-1" strike="noStrike">
              <a:latin typeface="Arial"/>
            </a:endParaRPr>
          </a:p>
        </p:txBody>
      </p:sp>
      <p:sp>
        <p:nvSpPr>
          <p:cNvPr id="297" name="CustomShape 3"/>
          <p:cNvSpPr/>
          <p:nvPr/>
        </p:nvSpPr>
        <p:spPr>
          <a:xfrm>
            <a:off x="3884760" y="8685360"/>
            <a:ext cx="2971080" cy="4579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b"/>
          <a:p>
            <a:pPr algn="r">
              <a:lnSpc>
                <a:spcPct val="100000"/>
              </a:lnSpc>
            </a:pPr>
            <a:fld id="{CF5E5DFC-D4BF-4472-83A2-B3251FD4262D}" type="slidenum">
              <a:rPr b="0" lang="ru-RU" sz="1200" spc="-1" strike="noStrike">
                <a:solidFill>
                  <a:srgbClr val="000000"/>
                </a:solidFill>
                <a:latin typeface="+mn-lt"/>
                <a:ea typeface="+mn-ea"/>
              </a:rPr>
              <a:t>&lt;номер&gt;</a:t>
            </a:fld>
            <a:endParaRPr b="0" lang="ru-RU" sz="1200" spc="-1" strike="noStrike">
              <a:latin typeface="Arial"/>
            </a:endParaRPr>
          </a:p>
        </p:txBody>
      </p:sp>
    </p:spTree>
  </p:cSld>
</p:notes>
</file>

<file path=ppt/notesSlides/notesSlide11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8" name="PlaceHolder 1"/>
          <p:cNvSpPr>
            <a:spLocks noGrp="1"/>
          </p:cNvSpPr>
          <p:nvPr>
            <p:ph type="sldImg"/>
          </p:nvPr>
        </p:nvSpPr>
        <p:spPr>
          <a:xfrm>
            <a:off x="685800" y="1143000"/>
            <a:ext cx="5485680" cy="3085560"/>
          </a:xfrm>
          <a:prstGeom prst="rect">
            <a:avLst/>
          </a:prstGeom>
        </p:spPr>
      </p:sp>
      <p:sp>
        <p:nvSpPr>
          <p:cNvPr id="299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5680" cy="3599640"/>
          </a:xfrm>
          <a:prstGeom prst="rect">
            <a:avLst/>
          </a:prstGeom>
        </p:spPr>
        <p:txBody>
          <a:bodyPr lIns="0" rIns="0" tIns="0" bIns="0"/>
          <a:p>
            <a:endParaRPr b="0" lang="ru-RU" sz="2000" spc="-1" strike="noStrike">
              <a:latin typeface="Arial"/>
            </a:endParaRPr>
          </a:p>
        </p:txBody>
      </p:sp>
      <p:sp>
        <p:nvSpPr>
          <p:cNvPr id="300" name="CustomShape 3"/>
          <p:cNvSpPr/>
          <p:nvPr/>
        </p:nvSpPr>
        <p:spPr>
          <a:xfrm>
            <a:off x="3884760" y="8685360"/>
            <a:ext cx="2971080" cy="4579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b"/>
          <a:p>
            <a:pPr algn="r">
              <a:lnSpc>
                <a:spcPct val="100000"/>
              </a:lnSpc>
            </a:pPr>
            <a:fld id="{E94CA208-7818-4E1B-8D89-A13C2A356834}" type="slidenum">
              <a:rPr b="0" lang="ru-RU" sz="1200" spc="-1" strike="noStrike">
                <a:solidFill>
                  <a:srgbClr val="000000"/>
                </a:solidFill>
                <a:latin typeface="+mn-lt"/>
                <a:ea typeface="+mn-ea"/>
              </a:rPr>
              <a:t>&lt;номер&gt;</a:t>
            </a:fld>
            <a:endParaRPr b="0" lang="ru-RU" sz="1200" spc="-1" strike="noStrike">
              <a:latin typeface="Arial"/>
            </a:endParaRPr>
          </a:p>
        </p:txBody>
      </p:sp>
    </p:spTree>
  </p:cSld>
</p:notes>
</file>

<file path=ppt/notesSlides/notesSlide12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1" name="PlaceHolder 1"/>
          <p:cNvSpPr>
            <a:spLocks noGrp="1"/>
          </p:cNvSpPr>
          <p:nvPr>
            <p:ph type="sldImg"/>
          </p:nvPr>
        </p:nvSpPr>
        <p:spPr>
          <a:xfrm>
            <a:off x="685800" y="1143000"/>
            <a:ext cx="5485680" cy="3085560"/>
          </a:xfrm>
          <a:prstGeom prst="rect">
            <a:avLst/>
          </a:prstGeom>
        </p:spPr>
      </p:sp>
      <p:sp>
        <p:nvSpPr>
          <p:cNvPr id="302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5680" cy="3599640"/>
          </a:xfrm>
          <a:prstGeom prst="rect">
            <a:avLst/>
          </a:prstGeom>
        </p:spPr>
        <p:txBody>
          <a:bodyPr lIns="0" rIns="0" tIns="0" bIns="0"/>
          <a:p>
            <a:endParaRPr b="0" lang="ru-RU" sz="2000" spc="-1" strike="noStrike">
              <a:latin typeface="Arial"/>
            </a:endParaRPr>
          </a:p>
        </p:txBody>
      </p:sp>
      <p:sp>
        <p:nvSpPr>
          <p:cNvPr id="303" name="CustomShape 3"/>
          <p:cNvSpPr/>
          <p:nvPr/>
        </p:nvSpPr>
        <p:spPr>
          <a:xfrm>
            <a:off x="3884760" y="8685360"/>
            <a:ext cx="2971080" cy="4579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b"/>
          <a:p>
            <a:pPr algn="r">
              <a:lnSpc>
                <a:spcPct val="100000"/>
              </a:lnSpc>
            </a:pPr>
            <a:fld id="{9B3DE603-245F-4098-BCB4-8782B3B0E37C}" type="slidenum">
              <a:rPr b="0" lang="ru-RU" sz="1200" spc="-1" strike="noStrike">
                <a:solidFill>
                  <a:srgbClr val="000000"/>
                </a:solidFill>
                <a:latin typeface="+mn-lt"/>
                <a:ea typeface="+mn-ea"/>
              </a:rPr>
              <a:t>&lt;номер&gt;</a:t>
            </a:fld>
            <a:endParaRPr b="0" lang="ru-RU" sz="1200" spc="-1" strike="noStrike">
              <a:latin typeface="Arial"/>
            </a:endParaRPr>
          </a:p>
        </p:txBody>
      </p:sp>
    </p:spTree>
  </p:cSld>
</p:notes>
</file>

<file path=ppt/notesSlides/notesSlide7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" name="PlaceHolder 1"/>
          <p:cNvSpPr>
            <a:spLocks noGrp="1"/>
          </p:cNvSpPr>
          <p:nvPr>
            <p:ph type="sldImg"/>
          </p:nvPr>
        </p:nvSpPr>
        <p:spPr>
          <a:xfrm>
            <a:off x="685800" y="1143000"/>
            <a:ext cx="5485680" cy="3085560"/>
          </a:xfrm>
          <a:prstGeom prst="rect">
            <a:avLst/>
          </a:prstGeom>
        </p:spPr>
      </p:sp>
      <p:sp>
        <p:nvSpPr>
          <p:cNvPr id="293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5680" cy="3599640"/>
          </a:xfrm>
          <a:prstGeom prst="rect">
            <a:avLst/>
          </a:prstGeom>
        </p:spPr>
        <p:txBody>
          <a:bodyPr lIns="0" rIns="0" tIns="0" bIns="0"/>
          <a:p>
            <a:endParaRPr b="0" lang="ru-RU" sz="2000" spc="-1" strike="noStrike">
              <a:latin typeface="Arial"/>
            </a:endParaRPr>
          </a:p>
        </p:txBody>
      </p:sp>
      <p:sp>
        <p:nvSpPr>
          <p:cNvPr id="294" name="CustomShape 3"/>
          <p:cNvSpPr/>
          <p:nvPr/>
        </p:nvSpPr>
        <p:spPr>
          <a:xfrm>
            <a:off x="3884760" y="8685360"/>
            <a:ext cx="2971080" cy="4579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b"/>
          <a:p>
            <a:pPr algn="r">
              <a:lnSpc>
                <a:spcPct val="100000"/>
              </a:lnSpc>
            </a:pPr>
            <a:fld id="{9C1B1CC8-E16F-49A9-B29A-2C5FBE88E6E2}" type="slidenum">
              <a:rPr b="0" lang="ru-RU" sz="1200" spc="-1" strike="noStrike">
                <a:solidFill>
                  <a:srgbClr val="000000"/>
                </a:solidFill>
                <a:latin typeface="+mn-lt"/>
                <a:ea typeface="+mn-ea"/>
              </a:rPr>
              <a:t>&lt;номер&gt;</a:t>
            </a:fld>
            <a:endParaRPr b="0" lang="ru-RU" sz="1200" spc="-1" strike="noStrike">
              <a:latin typeface="Arial"/>
            </a:endParaRPr>
          </a:p>
        </p:txBody>
      </p:sp>
    </p:spTree>
  </p:cSld>
</p:note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3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3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PlaceHolder 1"/>
          <p:cNvSpPr>
            <a:spLocks noGrp="1"/>
          </p:cNvSpPr>
          <p:nvPr>
            <p:ph type="title"/>
          </p:nvPr>
        </p:nvSpPr>
        <p:spPr>
          <a:xfrm>
            <a:off x="677160" y="609480"/>
            <a:ext cx="8596080" cy="1320120"/>
          </a:xfrm>
          <a:prstGeom prst="rect">
            <a:avLst/>
          </a:prstGeom>
        </p:spPr>
        <p:txBody>
          <a:bodyPr lIns="0" rIns="0" tIns="0" bIns="0" anchor="ctr"/>
          <a:p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6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7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title"/>
          </p:nvPr>
        </p:nvSpPr>
        <p:spPr>
          <a:xfrm>
            <a:off x="677160" y="609480"/>
            <a:ext cx="8596080" cy="1320120"/>
          </a:xfrm>
          <a:prstGeom prst="rect">
            <a:avLst/>
          </a:prstGeom>
        </p:spPr>
        <p:txBody>
          <a:bodyPr lIns="0" rIns="0" tIns="0" bIns="0" anchor="ctr"/>
          <a:p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9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0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1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2" name="PlaceHolder 5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677160" y="609480"/>
            <a:ext cx="8596080" cy="1320120"/>
          </a:xfrm>
          <a:prstGeom prst="rect">
            <a:avLst/>
          </a:prstGeom>
        </p:spPr>
        <p:txBody>
          <a:bodyPr lIns="0" rIns="0" tIns="0" bIns="0" anchor="ctr"/>
          <a:p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4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5" name="PlaceHolder 3"/>
          <p:cNvSpPr>
            <a:spLocks noGrp="1"/>
          </p:cNvSpPr>
          <p:nvPr>
            <p:ph type="body"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6" name="PlaceHolder 4"/>
          <p:cNvSpPr>
            <a:spLocks noGrp="1"/>
          </p:cNvSpPr>
          <p:nvPr>
            <p:ph type="body"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7" name="PlaceHolder 5"/>
          <p:cNvSpPr>
            <a:spLocks noGrp="1"/>
          </p:cNvSpPr>
          <p:nvPr>
            <p:ph type="body"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8" name="PlaceHolder 6"/>
          <p:cNvSpPr>
            <a:spLocks noGrp="1"/>
          </p:cNvSpPr>
          <p:nvPr>
            <p:ph type="body"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9" name="PlaceHolder 7"/>
          <p:cNvSpPr>
            <a:spLocks noGrp="1"/>
          </p:cNvSpPr>
          <p:nvPr>
            <p:ph type="body"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PlaceHolder 1"/>
          <p:cNvSpPr>
            <a:spLocks noGrp="1"/>
          </p:cNvSpPr>
          <p:nvPr>
            <p:ph type="title"/>
          </p:nvPr>
        </p:nvSpPr>
        <p:spPr>
          <a:xfrm>
            <a:off x="677160" y="609480"/>
            <a:ext cx="8596080" cy="1320120"/>
          </a:xfrm>
          <a:prstGeom prst="rect">
            <a:avLst/>
          </a:prstGeom>
        </p:spPr>
        <p:txBody>
          <a:bodyPr lIns="0" rIns="0" tIns="0" bIns="0" anchor="ctr"/>
          <a:p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4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PlaceHolder 1"/>
          <p:cNvSpPr>
            <a:spLocks noGrp="1"/>
          </p:cNvSpPr>
          <p:nvPr>
            <p:ph type="title"/>
          </p:nvPr>
        </p:nvSpPr>
        <p:spPr>
          <a:xfrm>
            <a:off x="677160" y="609480"/>
            <a:ext cx="8596080" cy="1320120"/>
          </a:xfrm>
          <a:prstGeom prst="rect">
            <a:avLst/>
          </a:prstGeom>
        </p:spPr>
        <p:txBody>
          <a:bodyPr lIns="0" rIns="0" tIns="0" bIns="0" anchor="ctr"/>
          <a:p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6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PlaceHolder 1"/>
          <p:cNvSpPr>
            <a:spLocks noGrp="1"/>
          </p:cNvSpPr>
          <p:nvPr>
            <p:ph type="title"/>
          </p:nvPr>
        </p:nvSpPr>
        <p:spPr>
          <a:xfrm>
            <a:off x="677160" y="609480"/>
            <a:ext cx="8596080" cy="1320120"/>
          </a:xfrm>
          <a:prstGeom prst="rect">
            <a:avLst/>
          </a:prstGeom>
        </p:spPr>
        <p:txBody>
          <a:bodyPr lIns="0" rIns="0" tIns="0" bIns="0" anchor="ctr"/>
          <a:p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8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9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PlaceHolder 1"/>
          <p:cNvSpPr>
            <a:spLocks noGrp="1"/>
          </p:cNvSpPr>
          <p:nvPr>
            <p:ph type="title"/>
          </p:nvPr>
        </p:nvSpPr>
        <p:spPr>
          <a:xfrm>
            <a:off x="677160" y="609480"/>
            <a:ext cx="8596080" cy="1320120"/>
          </a:xfrm>
          <a:prstGeom prst="rect">
            <a:avLst/>
          </a:prstGeom>
        </p:spPr>
        <p:txBody>
          <a:bodyPr lIns="0" rIns="0" tIns="0" bIns="0" anchor="ctr"/>
          <a:p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PlaceHolder 1"/>
          <p:cNvSpPr>
            <a:spLocks noGrp="1"/>
          </p:cNvSpPr>
          <p:nvPr>
            <p:ph type="subTitle"/>
          </p:nvPr>
        </p:nvSpPr>
        <p:spPr>
          <a:xfrm>
            <a:off x="677160" y="609480"/>
            <a:ext cx="8596080" cy="61207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PlaceHolder 1"/>
          <p:cNvSpPr>
            <a:spLocks noGrp="1"/>
          </p:cNvSpPr>
          <p:nvPr>
            <p:ph type="title"/>
          </p:nvPr>
        </p:nvSpPr>
        <p:spPr>
          <a:xfrm>
            <a:off x="677160" y="609480"/>
            <a:ext cx="8596080" cy="1320120"/>
          </a:xfrm>
          <a:prstGeom prst="rect">
            <a:avLst/>
          </a:prstGeom>
        </p:spPr>
        <p:txBody>
          <a:bodyPr lIns="0" rIns="0" tIns="0" bIns="0" anchor="ctr"/>
          <a:p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3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4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5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laceHolder 1"/>
          <p:cNvSpPr>
            <a:spLocks noGrp="1"/>
          </p:cNvSpPr>
          <p:nvPr>
            <p:ph type="title"/>
          </p:nvPr>
        </p:nvSpPr>
        <p:spPr>
          <a:xfrm>
            <a:off x="677160" y="609480"/>
            <a:ext cx="8596080" cy="1320120"/>
          </a:xfrm>
          <a:prstGeom prst="rect">
            <a:avLst/>
          </a:prstGeom>
        </p:spPr>
        <p:txBody>
          <a:bodyPr lIns="0" rIns="0" tIns="0" bIns="0" anchor="ctr"/>
          <a:p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PlaceHolder 1"/>
          <p:cNvSpPr>
            <a:spLocks noGrp="1"/>
          </p:cNvSpPr>
          <p:nvPr>
            <p:ph type="title"/>
          </p:nvPr>
        </p:nvSpPr>
        <p:spPr>
          <a:xfrm>
            <a:off x="677160" y="609480"/>
            <a:ext cx="8596080" cy="1320120"/>
          </a:xfrm>
          <a:prstGeom prst="rect">
            <a:avLst/>
          </a:prstGeom>
        </p:spPr>
        <p:txBody>
          <a:bodyPr lIns="0" rIns="0" tIns="0" bIns="0" anchor="ctr"/>
          <a:p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7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8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9" name="PlaceHolder 4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PlaceHolder 1"/>
          <p:cNvSpPr>
            <a:spLocks noGrp="1"/>
          </p:cNvSpPr>
          <p:nvPr>
            <p:ph type="title"/>
          </p:nvPr>
        </p:nvSpPr>
        <p:spPr>
          <a:xfrm>
            <a:off x="677160" y="609480"/>
            <a:ext cx="8596080" cy="1320120"/>
          </a:xfrm>
          <a:prstGeom prst="rect">
            <a:avLst/>
          </a:prstGeom>
        </p:spPr>
        <p:txBody>
          <a:bodyPr lIns="0" rIns="0" tIns="0" bIns="0" anchor="ctr"/>
          <a:p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1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2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3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PlaceHolder 1"/>
          <p:cNvSpPr>
            <a:spLocks noGrp="1"/>
          </p:cNvSpPr>
          <p:nvPr>
            <p:ph type="title"/>
          </p:nvPr>
        </p:nvSpPr>
        <p:spPr>
          <a:xfrm>
            <a:off x="677160" y="609480"/>
            <a:ext cx="8596080" cy="1320120"/>
          </a:xfrm>
          <a:prstGeom prst="rect">
            <a:avLst/>
          </a:prstGeom>
        </p:spPr>
        <p:txBody>
          <a:bodyPr lIns="0" rIns="0" tIns="0" bIns="0" anchor="ctr"/>
          <a:p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5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6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PlaceHolder 1"/>
          <p:cNvSpPr>
            <a:spLocks noGrp="1"/>
          </p:cNvSpPr>
          <p:nvPr>
            <p:ph type="title"/>
          </p:nvPr>
        </p:nvSpPr>
        <p:spPr>
          <a:xfrm>
            <a:off x="677160" y="609480"/>
            <a:ext cx="8596080" cy="1320120"/>
          </a:xfrm>
          <a:prstGeom prst="rect">
            <a:avLst/>
          </a:prstGeom>
        </p:spPr>
        <p:txBody>
          <a:bodyPr lIns="0" rIns="0" tIns="0" bIns="0" anchor="ctr"/>
          <a:p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8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9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0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1" name="PlaceHolder 5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PlaceHolder 1"/>
          <p:cNvSpPr>
            <a:spLocks noGrp="1"/>
          </p:cNvSpPr>
          <p:nvPr>
            <p:ph type="title"/>
          </p:nvPr>
        </p:nvSpPr>
        <p:spPr>
          <a:xfrm>
            <a:off x="677160" y="609480"/>
            <a:ext cx="8596080" cy="1320120"/>
          </a:xfrm>
          <a:prstGeom prst="rect">
            <a:avLst/>
          </a:prstGeom>
        </p:spPr>
        <p:txBody>
          <a:bodyPr lIns="0" rIns="0" tIns="0" bIns="0" anchor="ctr"/>
          <a:p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3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4" name="PlaceHolder 3"/>
          <p:cNvSpPr>
            <a:spLocks noGrp="1"/>
          </p:cNvSpPr>
          <p:nvPr>
            <p:ph type="body"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5" name="PlaceHolder 4"/>
          <p:cNvSpPr>
            <a:spLocks noGrp="1"/>
          </p:cNvSpPr>
          <p:nvPr>
            <p:ph type="body"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6" name="PlaceHolder 5"/>
          <p:cNvSpPr>
            <a:spLocks noGrp="1"/>
          </p:cNvSpPr>
          <p:nvPr>
            <p:ph type="body"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7" name="PlaceHolder 6"/>
          <p:cNvSpPr>
            <a:spLocks noGrp="1"/>
          </p:cNvSpPr>
          <p:nvPr>
            <p:ph type="body"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8" name="PlaceHolder 7"/>
          <p:cNvSpPr>
            <a:spLocks noGrp="1"/>
          </p:cNvSpPr>
          <p:nvPr>
            <p:ph type="body"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2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PlaceHolder 1"/>
          <p:cNvSpPr>
            <a:spLocks noGrp="1"/>
          </p:cNvSpPr>
          <p:nvPr>
            <p:ph type="title"/>
          </p:nvPr>
        </p:nvSpPr>
        <p:spPr>
          <a:xfrm>
            <a:off x="677160" y="609480"/>
            <a:ext cx="8596080" cy="1320120"/>
          </a:xfrm>
          <a:prstGeom prst="rect">
            <a:avLst/>
          </a:prstGeom>
        </p:spPr>
        <p:txBody>
          <a:bodyPr lIns="0" rIns="0" tIns="0" bIns="0" anchor="ctr"/>
          <a:p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3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2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PlaceHolder 1"/>
          <p:cNvSpPr>
            <a:spLocks noGrp="1"/>
          </p:cNvSpPr>
          <p:nvPr>
            <p:ph type="title"/>
          </p:nvPr>
        </p:nvSpPr>
        <p:spPr>
          <a:xfrm>
            <a:off x="677160" y="609480"/>
            <a:ext cx="8596080" cy="1320120"/>
          </a:xfrm>
          <a:prstGeom prst="rect">
            <a:avLst/>
          </a:prstGeom>
        </p:spPr>
        <p:txBody>
          <a:bodyPr lIns="0" rIns="0" tIns="0" bIns="0" anchor="ctr"/>
          <a:p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5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PlaceHolder 1"/>
          <p:cNvSpPr>
            <a:spLocks noGrp="1"/>
          </p:cNvSpPr>
          <p:nvPr>
            <p:ph type="title"/>
          </p:nvPr>
        </p:nvSpPr>
        <p:spPr>
          <a:xfrm>
            <a:off x="677160" y="609480"/>
            <a:ext cx="8596080" cy="1320120"/>
          </a:xfrm>
          <a:prstGeom prst="rect">
            <a:avLst/>
          </a:prstGeom>
        </p:spPr>
        <p:txBody>
          <a:bodyPr lIns="0" rIns="0" tIns="0" bIns="0" anchor="ctr"/>
          <a:p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7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8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PlaceHolder 1"/>
          <p:cNvSpPr>
            <a:spLocks noGrp="1"/>
          </p:cNvSpPr>
          <p:nvPr>
            <p:ph type="title"/>
          </p:nvPr>
        </p:nvSpPr>
        <p:spPr>
          <a:xfrm>
            <a:off x="677160" y="609480"/>
            <a:ext cx="8596080" cy="1320120"/>
          </a:xfrm>
          <a:prstGeom prst="rect">
            <a:avLst/>
          </a:prstGeom>
        </p:spPr>
        <p:txBody>
          <a:bodyPr lIns="0" rIns="0" tIns="0" bIns="0" anchor="ctr"/>
          <a:p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677160" y="609480"/>
            <a:ext cx="8596080" cy="1320120"/>
          </a:xfrm>
          <a:prstGeom prst="rect">
            <a:avLst/>
          </a:prstGeom>
        </p:spPr>
        <p:txBody>
          <a:bodyPr lIns="0" rIns="0" tIns="0" bIns="0" anchor="ctr"/>
          <a:p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3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PlaceHolder 1"/>
          <p:cNvSpPr>
            <a:spLocks noGrp="1"/>
          </p:cNvSpPr>
          <p:nvPr>
            <p:ph type="subTitle"/>
          </p:nvPr>
        </p:nvSpPr>
        <p:spPr>
          <a:xfrm>
            <a:off x="677160" y="609480"/>
            <a:ext cx="8596080" cy="61207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3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PlaceHolder 1"/>
          <p:cNvSpPr>
            <a:spLocks noGrp="1"/>
          </p:cNvSpPr>
          <p:nvPr>
            <p:ph type="title"/>
          </p:nvPr>
        </p:nvSpPr>
        <p:spPr>
          <a:xfrm>
            <a:off x="677160" y="609480"/>
            <a:ext cx="8596080" cy="1320120"/>
          </a:xfrm>
          <a:prstGeom prst="rect">
            <a:avLst/>
          </a:prstGeom>
        </p:spPr>
        <p:txBody>
          <a:bodyPr lIns="0" rIns="0" tIns="0" bIns="0" anchor="ctr"/>
          <a:p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2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3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4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3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PlaceHolder 1"/>
          <p:cNvSpPr>
            <a:spLocks noGrp="1"/>
          </p:cNvSpPr>
          <p:nvPr>
            <p:ph type="title"/>
          </p:nvPr>
        </p:nvSpPr>
        <p:spPr>
          <a:xfrm>
            <a:off x="677160" y="609480"/>
            <a:ext cx="8596080" cy="1320120"/>
          </a:xfrm>
          <a:prstGeom prst="rect">
            <a:avLst/>
          </a:prstGeom>
        </p:spPr>
        <p:txBody>
          <a:bodyPr lIns="0" rIns="0" tIns="0" bIns="0" anchor="ctr"/>
          <a:p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6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7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8" name="PlaceHolder 4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3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PlaceHolder 1"/>
          <p:cNvSpPr>
            <a:spLocks noGrp="1"/>
          </p:cNvSpPr>
          <p:nvPr>
            <p:ph type="title"/>
          </p:nvPr>
        </p:nvSpPr>
        <p:spPr>
          <a:xfrm>
            <a:off x="677160" y="609480"/>
            <a:ext cx="8596080" cy="1320120"/>
          </a:xfrm>
          <a:prstGeom prst="rect">
            <a:avLst/>
          </a:prstGeom>
        </p:spPr>
        <p:txBody>
          <a:bodyPr lIns="0" rIns="0" tIns="0" bIns="0" anchor="ctr"/>
          <a:p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0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1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2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3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PlaceHolder 1"/>
          <p:cNvSpPr>
            <a:spLocks noGrp="1"/>
          </p:cNvSpPr>
          <p:nvPr>
            <p:ph type="title"/>
          </p:nvPr>
        </p:nvSpPr>
        <p:spPr>
          <a:xfrm>
            <a:off x="677160" y="609480"/>
            <a:ext cx="8596080" cy="1320120"/>
          </a:xfrm>
          <a:prstGeom prst="rect">
            <a:avLst/>
          </a:prstGeom>
        </p:spPr>
        <p:txBody>
          <a:bodyPr lIns="0" rIns="0" tIns="0" bIns="0" anchor="ctr"/>
          <a:p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4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5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3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PlaceHolder 1"/>
          <p:cNvSpPr>
            <a:spLocks noGrp="1"/>
          </p:cNvSpPr>
          <p:nvPr>
            <p:ph type="title"/>
          </p:nvPr>
        </p:nvSpPr>
        <p:spPr>
          <a:xfrm>
            <a:off x="677160" y="609480"/>
            <a:ext cx="8596080" cy="1320120"/>
          </a:xfrm>
          <a:prstGeom prst="rect">
            <a:avLst/>
          </a:prstGeom>
        </p:spPr>
        <p:txBody>
          <a:bodyPr lIns="0" rIns="0" tIns="0" bIns="0" anchor="ctr"/>
          <a:p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7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8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9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0" name="PlaceHolder 5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3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PlaceHolder 1"/>
          <p:cNvSpPr>
            <a:spLocks noGrp="1"/>
          </p:cNvSpPr>
          <p:nvPr>
            <p:ph type="title"/>
          </p:nvPr>
        </p:nvSpPr>
        <p:spPr>
          <a:xfrm>
            <a:off x="677160" y="609480"/>
            <a:ext cx="8596080" cy="1320120"/>
          </a:xfrm>
          <a:prstGeom prst="rect">
            <a:avLst/>
          </a:prstGeom>
        </p:spPr>
        <p:txBody>
          <a:bodyPr lIns="0" rIns="0" tIns="0" bIns="0" anchor="ctr"/>
          <a:p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2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3" name="PlaceHolder 3"/>
          <p:cNvSpPr>
            <a:spLocks noGrp="1"/>
          </p:cNvSpPr>
          <p:nvPr>
            <p:ph type="body"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4" name="PlaceHolder 4"/>
          <p:cNvSpPr>
            <a:spLocks noGrp="1"/>
          </p:cNvSpPr>
          <p:nvPr>
            <p:ph type="body"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5" name="PlaceHolder 5"/>
          <p:cNvSpPr>
            <a:spLocks noGrp="1"/>
          </p:cNvSpPr>
          <p:nvPr>
            <p:ph type="body"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6" name="PlaceHolder 6"/>
          <p:cNvSpPr>
            <a:spLocks noGrp="1"/>
          </p:cNvSpPr>
          <p:nvPr>
            <p:ph type="body"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7" name="PlaceHolder 7"/>
          <p:cNvSpPr>
            <a:spLocks noGrp="1"/>
          </p:cNvSpPr>
          <p:nvPr>
            <p:ph type="body"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3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3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PlaceHolder 1"/>
          <p:cNvSpPr>
            <a:spLocks noGrp="1"/>
          </p:cNvSpPr>
          <p:nvPr>
            <p:ph type="title"/>
          </p:nvPr>
        </p:nvSpPr>
        <p:spPr>
          <a:xfrm>
            <a:off x="677160" y="609480"/>
            <a:ext cx="8596080" cy="1320120"/>
          </a:xfrm>
          <a:prstGeom prst="rect">
            <a:avLst/>
          </a:prstGeom>
        </p:spPr>
        <p:txBody>
          <a:bodyPr lIns="0" rIns="0" tIns="0" bIns="0" anchor="ctr"/>
          <a:p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3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3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PlaceHolder 1"/>
          <p:cNvSpPr>
            <a:spLocks noGrp="1"/>
          </p:cNvSpPr>
          <p:nvPr>
            <p:ph type="title"/>
          </p:nvPr>
        </p:nvSpPr>
        <p:spPr>
          <a:xfrm>
            <a:off x="677160" y="609480"/>
            <a:ext cx="8596080" cy="1320120"/>
          </a:xfrm>
          <a:prstGeom prst="rect">
            <a:avLst/>
          </a:prstGeom>
        </p:spPr>
        <p:txBody>
          <a:bodyPr lIns="0" rIns="0" tIns="0" bIns="0" anchor="ctr"/>
          <a:p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5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laceHolder 1"/>
          <p:cNvSpPr>
            <a:spLocks noGrp="1"/>
          </p:cNvSpPr>
          <p:nvPr>
            <p:ph type="title"/>
          </p:nvPr>
        </p:nvSpPr>
        <p:spPr>
          <a:xfrm>
            <a:off x="677160" y="609480"/>
            <a:ext cx="8596080" cy="1320120"/>
          </a:xfrm>
          <a:prstGeom prst="rect">
            <a:avLst/>
          </a:prstGeom>
        </p:spPr>
        <p:txBody>
          <a:bodyPr lIns="0" rIns="0" tIns="0" bIns="0" anchor="ctr"/>
          <a:p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9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0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4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PlaceHolder 1"/>
          <p:cNvSpPr>
            <a:spLocks noGrp="1"/>
          </p:cNvSpPr>
          <p:nvPr>
            <p:ph type="title"/>
          </p:nvPr>
        </p:nvSpPr>
        <p:spPr>
          <a:xfrm>
            <a:off x="677160" y="609480"/>
            <a:ext cx="8596080" cy="1320120"/>
          </a:xfrm>
          <a:prstGeom prst="rect">
            <a:avLst/>
          </a:prstGeom>
        </p:spPr>
        <p:txBody>
          <a:bodyPr lIns="0" rIns="0" tIns="0" bIns="0" anchor="ctr"/>
          <a:p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7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8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4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PlaceHolder 1"/>
          <p:cNvSpPr>
            <a:spLocks noGrp="1"/>
          </p:cNvSpPr>
          <p:nvPr>
            <p:ph type="title"/>
          </p:nvPr>
        </p:nvSpPr>
        <p:spPr>
          <a:xfrm>
            <a:off x="677160" y="609480"/>
            <a:ext cx="8596080" cy="1320120"/>
          </a:xfrm>
          <a:prstGeom prst="rect">
            <a:avLst/>
          </a:prstGeom>
        </p:spPr>
        <p:txBody>
          <a:bodyPr lIns="0" rIns="0" tIns="0" bIns="0" anchor="ctr"/>
          <a:p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4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PlaceHolder 1"/>
          <p:cNvSpPr>
            <a:spLocks noGrp="1"/>
          </p:cNvSpPr>
          <p:nvPr>
            <p:ph type="subTitle"/>
          </p:nvPr>
        </p:nvSpPr>
        <p:spPr>
          <a:xfrm>
            <a:off x="677160" y="609480"/>
            <a:ext cx="8596080" cy="61207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4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PlaceHolder 1"/>
          <p:cNvSpPr>
            <a:spLocks noGrp="1"/>
          </p:cNvSpPr>
          <p:nvPr>
            <p:ph type="title"/>
          </p:nvPr>
        </p:nvSpPr>
        <p:spPr>
          <a:xfrm>
            <a:off x="677160" y="609480"/>
            <a:ext cx="8596080" cy="1320120"/>
          </a:xfrm>
          <a:prstGeom prst="rect">
            <a:avLst/>
          </a:prstGeom>
        </p:spPr>
        <p:txBody>
          <a:bodyPr lIns="0" rIns="0" tIns="0" bIns="0" anchor="ctr"/>
          <a:p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2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3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4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4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PlaceHolder 1"/>
          <p:cNvSpPr>
            <a:spLocks noGrp="1"/>
          </p:cNvSpPr>
          <p:nvPr>
            <p:ph type="title"/>
          </p:nvPr>
        </p:nvSpPr>
        <p:spPr>
          <a:xfrm>
            <a:off x="677160" y="609480"/>
            <a:ext cx="8596080" cy="1320120"/>
          </a:xfrm>
          <a:prstGeom prst="rect">
            <a:avLst/>
          </a:prstGeom>
        </p:spPr>
        <p:txBody>
          <a:bodyPr lIns="0" rIns="0" tIns="0" bIns="0" anchor="ctr"/>
          <a:p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6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7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8" name="PlaceHolder 4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4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PlaceHolder 1"/>
          <p:cNvSpPr>
            <a:spLocks noGrp="1"/>
          </p:cNvSpPr>
          <p:nvPr>
            <p:ph type="title"/>
          </p:nvPr>
        </p:nvSpPr>
        <p:spPr>
          <a:xfrm>
            <a:off x="677160" y="609480"/>
            <a:ext cx="8596080" cy="1320120"/>
          </a:xfrm>
          <a:prstGeom prst="rect">
            <a:avLst/>
          </a:prstGeom>
        </p:spPr>
        <p:txBody>
          <a:bodyPr lIns="0" rIns="0" tIns="0" bIns="0" anchor="ctr"/>
          <a:p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0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1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2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4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PlaceHolder 1"/>
          <p:cNvSpPr>
            <a:spLocks noGrp="1"/>
          </p:cNvSpPr>
          <p:nvPr>
            <p:ph type="title"/>
          </p:nvPr>
        </p:nvSpPr>
        <p:spPr>
          <a:xfrm>
            <a:off x="677160" y="609480"/>
            <a:ext cx="8596080" cy="1320120"/>
          </a:xfrm>
          <a:prstGeom prst="rect">
            <a:avLst/>
          </a:prstGeom>
        </p:spPr>
        <p:txBody>
          <a:bodyPr lIns="0" rIns="0" tIns="0" bIns="0" anchor="ctr"/>
          <a:p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4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5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4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PlaceHolder 1"/>
          <p:cNvSpPr>
            <a:spLocks noGrp="1"/>
          </p:cNvSpPr>
          <p:nvPr>
            <p:ph type="title"/>
          </p:nvPr>
        </p:nvSpPr>
        <p:spPr>
          <a:xfrm>
            <a:off x="677160" y="609480"/>
            <a:ext cx="8596080" cy="1320120"/>
          </a:xfrm>
          <a:prstGeom prst="rect">
            <a:avLst/>
          </a:prstGeom>
        </p:spPr>
        <p:txBody>
          <a:bodyPr lIns="0" rIns="0" tIns="0" bIns="0" anchor="ctr"/>
          <a:p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7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8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9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0" name="PlaceHolder 5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4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PlaceHolder 1"/>
          <p:cNvSpPr>
            <a:spLocks noGrp="1"/>
          </p:cNvSpPr>
          <p:nvPr>
            <p:ph type="title"/>
          </p:nvPr>
        </p:nvSpPr>
        <p:spPr>
          <a:xfrm>
            <a:off x="677160" y="609480"/>
            <a:ext cx="8596080" cy="1320120"/>
          </a:xfrm>
          <a:prstGeom prst="rect">
            <a:avLst/>
          </a:prstGeom>
        </p:spPr>
        <p:txBody>
          <a:bodyPr lIns="0" rIns="0" tIns="0" bIns="0" anchor="ctr"/>
          <a:p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2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3" name="PlaceHolder 3"/>
          <p:cNvSpPr>
            <a:spLocks noGrp="1"/>
          </p:cNvSpPr>
          <p:nvPr>
            <p:ph type="body"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4" name="PlaceHolder 4"/>
          <p:cNvSpPr>
            <a:spLocks noGrp="1"/>
          </p:cNvSpPr>
          <p:nvPr>
            <p:ph type="body"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5" name="PlaceHolder 5"/>
          <p:cNvSpPr>
            <a:spLocks noGrp="1"/>
          </p:cNvSpPr>
          <p:nvPr>
            <p:ph type="body"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6" name="PlaceHolder 6"/>
          <p:cNvSpPr>
            <a:spLocks noGrp="1"/>
          </p:cNvSpPr>
          <p:nvPr>
            <p:ph type="body"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7" name="PlaceHolder 7"/>
          <p:cNvSpPr>
            <a:spLocks noGrp="1"/>
          </p:cNvSpPr>
          <p:nvPr>
            <p:ph type="body"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4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677160" y="609480"/>
            <a:ext cx="8596080" cy="1320120"/>
          </a:xfrm>
          <a:prstGeom prst="rect">
            <a:avLst/>
          </a:prstGeom>
        </p:spPr>
        <p:txBody>
          <a:bodyPr lIns="0" rIns="0" tIns="0" bIns="0" anchor="ctr"/>
          <a:p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5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PlaceHolder 1"/>
          <p:cNvSpPr>
            <a:spLocks noGrp="1"/>
          </p:cNvSpPr>
          <p:nvPr>
            <p:ph type="title"/>
          </p:nvPr>
        </p:nvSpPr>
        <p:spPr>
          <a:xfrm>
            <a:off x="677160" y="609480"/>
            <a:ext cx="8596080" cy="1320120"/>
          </a:xfrm>
          <a:prstGeom prst="rect">
            <a:avLst/>
          </a:prstGeom>
        </p:spPr>
        <p:txBody>
          <a:bodyPr lIns="0" rIns="0" tIns="0" bIns="0" anchor="ctr"/>
          <a:p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2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5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PlaceHolder 1"/>
          <p:cNvSpPr>
            <a:spLocks noGrp="1"/>
          </p:cNvSpPr>
          <p:nvPr>
            <p:ph type="title"/>
          </p:nvPr>
        </p:nvSpPr>
        <p:spPr>
          <a:xfrm>
            <a:off x="677160" y="609480"/>
            <a:ext cx="8596080" cy="1320120"/>
          </a:xfrm>
          <a:prstGeom prst="rect">
            <a:avLst/>
          </a:prstGeom>
        </p:spPr>
        <p:txBody>
          <a:bodyPr lIns="0" rIns="0" tIns="0" bIns="0" anchor="ctr"/>
          <a:p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4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5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PlaceHolder 1"/>
          <p:cNvSpPr>
            <a:spLocks noGrp="1"/>
          </p:cNvSpPr>
          <p:nvPr>
            <p:ph type="title"/>
          </p:nvPr>
        </p:nvSpPr>
        <p:spPr>
          <a:xfrm>
            <a:off x="677160" y="609480"/>
            <a:ext cx="8596080" cy="1320120"/>
          </a:xfrm>
          <a:prstGeom prst="rect">
            <a:avLst/>
          </a:prstGeom>
        </p:spPr>
        <p:txBody>
          <a:bodyPr lIns="0" rIns="0" tIns="0" bIns="0" anchor="ctr"/>
          <a:p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6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7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5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PlaceHolder 1"/>
          <p:cNvSpPr>
            <a:spLocks noGrp="1"/>
          </p:cNvSpPr>
          <p:nvPr>
            <p:ph type="title"/>
          </p:nvPr>
        </p:nvSpPr>
        <p:spPr>
          <a:xfrm>
            <a:off x="677160" y="609480"/>
            <a:ext cx="8596080" cy="1320120"/>
          </a:xfrm>
          <a:prstGeom prst="rect">
            <a:avLst/>
          </a:prstGeom>
        </p:spPr>
        <p:txBody>
          <a:bodyPr lIns="0" rIns="0" tIns="0" bIns="0" anchor="ctr"/>
          <a:p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5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PlaceHolder 1"/>
          <p:cNvSpPr>
            <a:spLocks noGrp="1"/>
          </p:cNvSpPr>
          <p:nvPr>
            <p:ph type="subTitle"/>
          </p:nvPr>
        </p:nvSpPr>
        <p:spPr>
          <a:xfrm>
            <a:off x="677160" y="609480"/>
            <a:ext cx="8596080" cy="61207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5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PlaceHolder 1"/>
          <p:cNvSpPr>
            <a:spLocks noGrp="1"/>
          </p:cNvSpPr>
          <p:nvPr>
            <p:ph type="title"/>
          </p:nvPr>
        </p:nvSpPr>
        <p:spPr>
          <a:xfrm>
            <a:off x="677160" y="609480"/>
            <a:ext cx="8596080" cy="1320120"/>
          </a:xfrm>
          <a:prstGeom prst="rect">
            <a:avLst/>
          </a:prstGeom>
        </p:spPr>
        <p:txBody>
          <a:bodyPr lIns="0" rIns="0" tIns="0" bIns="0" anchor="ctr"/>
          <a:p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1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2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3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5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PlaceHolder 1"/>
          <p:cNvSpPr>
            <a:spLocks noGrp="1"/>
          </p:cNvSpPr>
          <p:nvPr>
            <p:ph type="title"/>
          </p:nvPr>
        </p:nvSpPr>
        <p:spPr>
          <a:xfrm>
            <a:off x="677160" y="609480"/>
            <a:ext cx="8596080" cy="1320120"/>
          </a:xfrm>
          <a:prstGeom prst="rect">
            <a:avLst/>
          </a:prstGeom>
        </p:spPr>
        <p:txBody>
          <a:bodyPr lIns="0" rIns="0" tIns="0" bIns="0" anchor="ctr"/>
          <a:p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5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6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7" name="PlaceHolder 4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5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PlaceHolder 1"/>
          <p:cNvSpPr>
            <a:spLocks noGrp="1"/>
          </p:cNvSpPr>
          <p:nvPr>
            <p:ph type="title"/>
          </p:nvPr>
        </p:nvSpPr>
        <p:spPr>
          <a:xfrm>
            <a:off x="677160" y="609480"/>
            <a:ext cx="8596080" cy="1320120"/>
          </a:xfrm>
          <a:prstGeom prst="rect">
            <a:avLst/>
          </a:prstGeom>
        </p:spPr>
        <p:txBody>
          <a:bodyPr lIns="0" rIns="0" tIns="0" bIns="0" anchor="ctr"/>
          <a:p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9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0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1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5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PlaceHolder 1"/>
          <p:cNvSpPr>
            <a:spLocks noGrp="1"/>
          </p:cNvSpPr>
          <p:nvPr>
            <p:ph type="title"/>
          </p:nvPr>
        </p:nvSpPr>
        <p:spPr>
          <a:xfrm>
            <a:off x="677160" y="609480"/>
            <a:ext cx="8596080" cy="1320120"/>
          </a:xfrm>
          <a:prstGeom prst="rect">
            <a:avLst/>
          </a:prstGeom>
        </p:spPr>
        <p:txBody>
          <a:bodyPr lIns="0" rIns="0" tIns="0" bIns="0" anchor="ctr"/>
          <a:p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3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4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5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PlaceHolder 1"/>
          <p:cNvSpPr>
            <a:spLocks noGrp="1"/>
          </p:cNvSpPr>
          <p:nvPr>
            <p:ph type="title"/>
          </p:nvPr>
        </p:nvSpPr>
        <p:spPr>
          <a:xfrm>
            <a:off x="677160" y="609480"/>
            <a:ext cx="8596080" cy="1320120"/>
          </a:xfrm>
          <a:prstGeom prst="rect">
            <a:avLst/>
          </a:prstGeom>
        </p:spPr>
        <p:txBody>
          <a:bodyPr lIns="0" rIns="0" tIns="0" bIns="0" anchor="ctr"/>
          <a:p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6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7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8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9" name="PlaceHolder 5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PlaceHolder 1"/>
          <p:cNvSpPr>
            <a:spLocks noGrp="1"/>
          </p:cNvSpPr>
          <p:nvPr>
            <p:ph type="subTitle"/>
          </p:nvPr>
        </p:nvSpPr>
        <p:spPr>
          <a:xfrm>
            <a:off x="677160" y="609480"/>
            <a:ext cx="8596080" cy="61207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6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" name="PlaceHolder 1"/>
          <p:cNvSpPr>
            <a:spLocks noGrp="1"/>
          </p:cNvSpPr>
          <p:nvPr>
            <p:ph type="title"/>
          </p:nvPr>
        </p:nvSpPr>
        <p:spPr>
          <a:xfrm>
            <a:off x="677160" y="609480"/>
            <a:ext cx="8596080" cy="1320120"/>
          </a:xfrm>
          <a:prstGeom prst="rect">
            <a:avLst/>
          </a:prstGeom>
        </p:spPr>
        <p:txBody>
          <a:bodyPr lIns="0" rIns="0" tIns="0" bIns="0" anchor="ctr"/>
          <a:p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1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2" name="PlaceHolder 3"/>
          <p:cNvSpPr>
            <a:spLocks noGrp="1"/>
          </p:cNvSpPr>
          <p:nvPr>
            <p:ph type="body"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3" name="PlaceHolder 4"/>
          <p:cNvSpPr>
            <a:spLocks noGrp="1"/>
          </p:cNvSpPr>
          <p:nvPr>
            <p:ph type="body"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4" name="PlaceHolder 5"/>
          <p:cNvSpPr>
            <a:spLocks noGrp="1"/>
          </p:cNvSpPr>
          <p:nvPr>
            <p:ph type="body"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5" name="PlaceHolder 6"/>
          <p:cNvSpPr>
            <a:spLocks noGrp="1"/>
          </p:cNvSpPr>
          <p:nvPr>
            <p:ph type="body"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6" name="PlaceHolder 7"/>
          <p:cNvSpPr>
            <a:spLocks noGrp="1"/>
          </p:cNvSpPr>
          <p:nvPr>
            <p:ph type="body"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PlaceHolder 1"/>
          <p:cNvSpPr>
            <a:spLocks noGrp="1"/>
          </p:cNvSpPr>
          <p:nvPr>
            <p:ph type="title"/>
          </p:nvPr>
        </p:nvSpPr>
        <p:spPr>
          <a:xfrm>
            <a:off x="677160" y="609480"/>
            <a:ext cx="8596080" cy="1320120"/>
          </a:xfrm>
          <a:prstGeom prst="rect">
            <a:avLst/>
          </a:prstGeom>
        </p:spPr>
        <p:txBody>
          <a:bodyPr lIns="0" rIns="0" tIns="0" bIns="0" anchor="ctr"/>
          <a:p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4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5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6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PlaceHolder 1"/>
          <p:cNvSpPr>
            <a:spLocks noGrp="1"/>
          </p:cNvSpPr>
          <p:nvPr>
            <p:ph type="title"/>
          </p:nvPr>
        </p:nvSpPr>
        <p:spPr>
          <a:xfrm>
            <a:off x="677160" y="609480"/>
            <a:ext cx="8596080" cy="1320120"/>
          </a:xfrm>
          <a:prstGeom prst="rect">
            <a:avLst/>
          </a:prstGeom>
        </p:spPr>
        <p:txBody>
          <a:bodyPr lIns="0" rIns="0" tIns="0" bIns="0" anchor="ctr"/>
          <a:p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8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9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0" name="PlaceHolder 4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PlaceHolder 1"/>
          <p:cNvSpPr>
            <a:spLocks noGrp="1"/>
          </p:cNvSpPr>
          <p:nvPr>
            <p:ph type="title"/>
          </p:nvPr>
        </p:nvSpPr>
        <p:spPr>
          <a:xfrm>
            <a:off x="677160" y="609480"/>
            <a:ext cx="8596080" cy="1320120"/>
          </a:xfrm>
          <a:prstGeom prst="rect">
            <a:avLst/>
          </a:prstGeom>
        </p:spPr>
        <p:txBody>
          <a:bodyPr lIns="0" rIns="0" tIns="0" bIns="0" anchor="ctr"/>
          <a:p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2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3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4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4.xml"/>
</Relationships>
</file>

<file path=ppt/slideMasters/_rels/slideMaster3.xml.rels><?xml version="1.0" encoding="UTF-8"?>
<Relationships xmlns="http://schemas.openxmlformats.org/package/2006/relationships"><Relationship Id="rId1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8.xml"/><Relationship Id="rId6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0.xml"/><Relationship Id="rId8" Type="http://schemas.openxmlformats.org/officeDocument/2006/relationships/slideLayout" Target="../slideLayouts/slideLayout31.xml"/><Relationship Id="rId9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33.xml"/><Relationship Id="rId11" Type="http://schemas.openxmlformats.org/officeDocument/2006/relationships/slideLayout" Target="../slideLayouts/slideLayout34.xml"/><Relationship Id="rId12" Type="http://schemas.openxmlformats.org/officeDocument/2006/relationships/slideLayout" Target="../slideLayouts/slideLayout35.xml"/><Relationship Id="rId13" Type="http://schemas.openxmlformats.org/officeDocument/2006/relationships/slideLayout" Target="../slideLayouts/slideLayout36.xml"/>
</Relationships>
</file>

<file path=ppt/slideMasters/_rels/slideMaster4.xml.rels><?xml version="1.0" encoding="UTF-8"?>
<Relationships xmlns="http://schemas.openxmlformats.org/package/2006/relationships"><Relationship Id="rId1" Type="http://schemas.openxmlformats.org/officeDocument/2006/relationships/theme" Target="../theme/theme4.xml"/><Relationship Id="rId2" Type="http://schemas.openxmlformats.org/officeDocument/2006/relationships/slideLayout" Target="../slideLayouts/slideLayout37.xml"/><Relationship Id="rId3" Type="http://schemas.openxmlformats.org/officeDocument/2006/relationships/slideLayout" Target="../slideLayouts/slideLayout38.xml"/><Relationship Id="rId4" Type="http://schemas.openxmlformats.org/officeDocument/2006/relationships/slideLayout" Target="../slideLayouts/slideLayout39.xml"/><Relationship Id="rId5" Type="http://schemas.openxmlformats.org/officeDocument/2006/relationships/slideLayout" Target="../slideLayouts/slideLayout40.xml"/><Relationship Id="rId6" Type="http://schemas.openxmlformats.org/officeDocument/2006/relationships/slideLayout" Target="../slideLayouts/slideLayout41.xml"/><Relationship Id="rId7" Type="http://schemas.openxmlformats.org/officeDocument/2006/relationships/slideLayout" Target="../slideLayouts/slideLayout42.xml"/><Relationship Id="rId8" Type="http://schemas.openxmlformats.org/officeDocument/2006/relationships/slideLayout" Target="../slideLayouts/slideLayout43.xml"/><Relationship Id="rId9" Type="http://schemas.openxmlformats.org/officeDocument/2006/relationships/slideLayout" Target="../slideLayouts/slideLayout44.xml"/><Relationship Id="rId10" Type="http://schemas.openxmlformats.org/officeDocument/2006/relationships/slideLayout" Target="../slideLayouts/slideLayout45.xml"/><Relationship Id="rId11" Type="http://schemas.openxmlformats.org/officeDocument/2006/relationships/slideLayout" Target="../slideLayouts/slideLayout46.xml"/><Relationship Id="rId12" Type="http://schemas.openxmlformats.org/officeDocument/2006/relationships/slideLayout" Target="../slideLayouts/slideLayout47.xml"/><Relationship Id="rId13" Type="http://schemas.openxmlformats.org/officeDocument/2006/relationships/slideLayout" Target="../slideLayouts/slideLayout48.xml"/>
</Relationships>
</file>

<file path=ppt/slideMasters/_rels/slideMaster5.xml.rels><?xml version="1.0" encoding="UTF-8"?>
<Relationships xmlns="http://schemas.openxmlformats.org/package/2006/relationships"><Relationship Id="rId1" Type="http://schemas.openxmlformats.org/officeDocument/2006/relationships/theme" Target="../theme/theme5.xml"/><Relationship Id="rId2" Type="http://schemas.openxmlformats.org/officeDocument/2006/relationships/slideLayout" Target="../slideLayouts/slideLayout49.xml"/><Relationship Id="rId3" Type="http://schemas.openxmlformats.org/officeDocument/2006/relationships/slideLayout" Target="../slideLayouts/slideLayout50.xml"/><Relationship Id="rId4" Type="http://schemas.openxmlformats.org/officeDocument/2006/relationships/slideLayout" Target="../slideLayouts/slideLayout51.xml"/><Relationship Id="rId5" Type="http://schemas.openxmlformats.org/officeDocument/2006/relationships/slideLayout" Target="../slideLayouts/slideLayout52.xml"/><Relationship Id="rId6" Type="http://schemas.openxmlformats.org/officeDocument/2006/relationships/slideLayout" Target="../slideLayouts/slideLayout53.xml"/><Relationship Id="rId7" Type="http://schemas.openxmlformats.org/officeDocument/2006/relationships/slideLayout" Target="../slideLayouts/slideLayout54.xml"/><Relationship Id="rId8" Type="http://schemas.openxmlformats.org/officeDocument/2006/relationships/slideLayout" Target="../slideLayouts/slideLayout55.xml"/><Relationship Id="rId9" Type="http://schemas.openxmlformats.org/officeDocument/2006/relationships/slideLayout" Target="../slideLayouts/slideLayout56.xml"/><Relationship Id="rId10" Type="http://schemas.openxmlformats.org/officeDocument/2006/relationships/slideLayout" Target="../slideLayouts/slideLayout57.xml"/><Relationship Id="rId11" Type="http://schemas.openxmlformats.org/officeDocument/2006/relationships/slideLayout" Target="../slideLayouts/slideLayout58.xml"/><Relationship Id="rId12" Type="http://schemas.openxmlformats.org/officeDocument/2006/relationships/slideLayout" Target="../slideLayouts/slideLayout59.xml"/><Relationship Id="rId13" Type="http://schemas.openxmlformats.org/officeDocument/2006/relationships/slideLayout" Target="../slideLayouts/slideLayout60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0" name="Group 1"/>
          <p:cNvGrpSpPr/>
          <p:nvPr/>
        </p:nvGrpSpPr>
        <p:grpSpPr>
          <a:xfrm>
            <a:off x="0" y="-8640"/>
            <a:ext cx="12191400" cy="6866640"/>
            <a:chOff x="0" y="-8640"/>
            <a:chExt cx="12191400" cy="6866640"/>
          </a:xfrm>
        </p:grpSpPr>
        <p:sp>
          <p:nvSpPr>
            <p:cNvPr id="1" name="Line 2"/>
            <p:cNvSpPr/>
            <p:nvPr/>
          </p:nvSpPr>
          <p:spPr>
            <a:xfrm>
              <a:off x="9370800" y="0"/>
              <a:ext cx="1219320" cy="6858000"/>
            </a:xfrm>
            <a:prstGeom prst="line">
              <a:avLst/>
            </a:prstGeom>
            <a:ln w="9360">
              <a:solidFill>
                <a:schemeClr val="accent1">
                  <a:alpha val="70000"/>
                </a:schemeClr>
              </a:solidFill>
              <a:round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/>
          </p:style>
        </p:sp>
        <p:sp>
          <p:nvSpPr>
            <p:cNvPr id="2" name="Line 3"/>
            <p:cNvSpPr/>
            <p:nvPr/>
          </p:nvSpPr>
          <p:spPr>
            <a:xfrm flipH="1">
              <a:off x="7425000" y="3681360"/>
              <a:ext cx="4763520" cy="3176640"/>
            </a:xfrm>
            <a:prstGeom prst="line">
              <a:avLst/>
            </a:prstGeom>
            <a:ln w="9360">
              <a:solidFill>
                <a:schemeClr val="accent1">
                  <a:alpha val="70000"/>
                </a:schemeClr>
              </a:solidFill>
              <a:round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/>
          </p:style>
        </p:sp>
        <p:sp>
          <p:nvSpPr>
            <p:cNvPr id="3" name="CustomShape 4"/>
            <p:cNvSpPr/>
            <p:nvPr/>
          </p:nvSpPr>
          <p:spPr>
            <a:xfrm>
              <a:off x="9181440" y="-8640"/>
              <a:ext cx="3006720" cy="6865920"/>
            </a:xfrm>
            <a:custGeom>
              <a:avLst/>
              <a:gdLst/>
              <a:ah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>
              <a:outerShdw blurRad="38100" dir="5400000" dist="2540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</p:sp>
        <p:sp>
          <p:nvSpPr>
            <p:cNvPr id="4" name="CustomShape 5"/>
            <p:cNvSpPr/>
            <p:nvPr/>
          </p:nvSpPr>
          <p:spPr>
            <a:xfrm>
              <a:off x="9603360" y="-8640"/>
              <a:ext cx="2587680" cy="6865920"/>
            </a:xfrm>
            <a:custGeom>
              <a:avLst/>
              <a:gdLst/>
              <a:ah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>
              <a:outerShdw blurRad="38100" dir="5400000" dist="2540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</p:sp>
        <p:sp>
          <p:nvSpPr>
            <p:cNvPr id="5" name="CustomShape 6"/>
            <p:cNvSpPr/>
            <p:nvPr/>
          </p:nvSpPr>
          <p:spPr>
            <a:xfrm>
              <a:off x="8932320" y="3048120"/>
              <a:ext cx="3259080" cy="380916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>
              <a:outerShdw blurRad="38100" dir="5400000" dist="2540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</p:sp>
        <p:sp>
          <p:nvSpPr>
            <p:cNvPr id="6" name="CustomShape 7"/>
            <p:cNvSpPr/>
            <p:nvPr/>
          </p:nvSpPr>
          <p:spPr>
            <a:xfrm>
              <a:off x="9334440" y="-8640"/>
              <a:ext cx="2853720" cy="6865920"/>
            </a:xfrm>
            <a:custGeom>
              <a:avLst/>
              <a:gdLst/>
              <a:ah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>
              <a:outerShdw blurRad="38100" dir="5400000" dist="2540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</p:sp>
        <p:sp>
          <p:nvSpPr>
            <p:cNvPr id="7" name="CustomShape 8"/>
            <p:cNvSpPr/>
            <p:nvPr/>
          </p:nvSpPr>
          <p:spPr>
            <a:xfrm>
              <a:off x="10898640" y="-8640"/>
              <a:ext cx="1289520" cy="6865920"/>
            </a:xfrm>
            <a:custGeom>
              <a:avLst/>
              <a:gdLst/>
              <a:ah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>
              <a:outerShdw blurRad="38100" dir="5400000" dist="2540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</p:sp>
        <p:sp>
          <p:nvSpPr>
            <p:cNvPr id="8" name="CustomShape 9"/>
            <p:cNvSpPr/>
            <p:nvPr/>
          </p:nvSpPr>
          <p:spPr>
            <a:xfrm>
              <a:off x="10938960" y="-8640"/>
              <a:ext cx="1249200" cy="6865920"/>
            </a:xfrm>
            <a:custGeom>
              <a:avLst/>
              <a:gdLst/>
              <a:ah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>
              <a:outerShdw blurRad="38100" dir="5400000" dist="2540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</p:sp>
        <p:sp>
          <p:nvSpPr>
            <p:cNvPr id="9" name="CustomShape 10"/>
            <p:cNvSpPr/>
            <p:nvPr/>
          </p:nvSpPr>
          <p:spPr>
            <a:xfrm>
              <a:off x="10371600" y="3589920"/>
              <a:ext cx="1816560" cy="326736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>
              <a:outerShdw blurRad="38100" dir="5400000" dist="2540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</p:sp>
        <p:sp>
          <p:nvSpPr>
            <p:cNvPr id="10" name="CustomShape 11"/>
            <p:cNvSpPr/>
            <p:nvPr/>
          </p:nvSpPr>
          <p:spPr>
            <a:xfrm>
              <a:off x="0" y="4013280"/>
              <a:ext cx="447840" cy="28440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>
              <a:outerShdw blurRad="38100" dir="5400000" dist="2540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</p:sp>
      </p:grpSp>
      <p:grpSp>
        <p:nvGrpSpPr>
          <p:cNvPr id="11" name="Group 12"/>
          <p:cNvGrpSpPr/>
          <p:nvPr/>
        </p:nvGrpSpPr>
        <p:grpSpPr>
          <a:xfrm>
            <a:off x="0" y="-8640"/>
            <a:ext cx="12191400" cy="6866640"/>
            <a:chOff x="0" y="-8640"/>
            <a:chExt cx="12191400" cy="6866640"/>
          </a:xfrm>
        </p:grpSpPr>
        <p:sp>
          <p:nvSpPr>
            <p:cNvPr id="12" name="CustomShape 13"/>
            <p:cNvSpPr/>
            <p:nvPr/>
          </p:nvSpPr>
          <p:spPr>
            <a:xfrm>
              <a:off x="0" y="-7920"/>
              <a:ext cx="862920" cy="5697360"/>
            </a:xfrm>
            <a:custGeom>
              <a:avLst/>
              <a:gdLst/>
              <a:ah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>
              <a:outerShdw blurRad="38100" dir="5400000" dist="2540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</p:sp>
        <p:sp>
          <p:nvSpPr>
            <p:cNvPr id="13" name="Line 14"/>
            <p:cNvSpPr/>
            <p:nvPr/>
          </p:nvSpPr>
          <p:spPr>
            <a:xfrm>
              <a:off x="9370800" y="0"/>
              <a:ext cx="1219320" cy="6858000"/>
            </a:xfrm>
            <a:prstGeom prst="line">
              <a:avLst/>
            </a:prstGeom>
            <a:ln w="9360">
              <a:solidFill>
                <a:schemeClr val="accent1">
                  <a:alpha val="70000"/>
                </a:schemeClr>
              </a:solidFill>
              <a:round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/>
          </p:style>
        </p:sp>
        <p:sp>
          <p:nvSpPr>
            <p:cNvPr id="14" name="Line 15"/>
            <p:cNvSpPr/>
            <p:nvPr/>
          </p:nvSpPr>
          <p:spPr>
            <a:xfrm flipH="1">
              <a:off x="7425000" y="3681360"/>
              <a:ext cx="4763520" cy="3176640"/>
            </a:xfrm>
            <a:prstGeom prst="line">
              <a:avLst/>
            </a:prstGeom>
            <a:ln w="9360">
              <a:solidFill>
                <a:schemeClr val="accent1">
                  <a:alpha val="70000"/>
                </a:schemeClr>
              </a:solidFill>
              <a:round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/>
          </p:style>
        </p:sp>
        <p:sp>
          <p:nvSpPr>
            <p:cNvPr id="15" name="CustomShape 16"/>
            <p:cNvSpPr/>
            <p:nvPr/>
          </p:nvSpPr>
          <p:spPr>
            <a:xfrm>
              <a:off x="9181440" y="-8640"/>
              <a:ext cx="3006720" cy="6865920"/>
            </a:xfrm>
            <a:custGeom>
              <a:avLst/>
              <a:gdLst/>
              <a:ah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>
              <a:outerShdw blurRad="38100" dir="5400000" dist="2540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</p:sp>
        <p:sp>
          <p:nvSpPr>
            <p:cNvPr id="16" name="CustomShape 17"/>
            <p:cNvSpPr/>
            <p:nvPr/>
          </p:nvSpPr>
          <p:spPr>
            <a:xfrm>
              <a:off x="9603360" y="-8640"/>
              <a:ext cx="2587680" cy="6865920"/>
            </a:xfrm>
            <a:custGeom>
              <a:avLst/>
              <a:gdLst/>
              <a:ah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>
              <a:outerShdw blurRad="38100" dir="5400000" dist="2540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</p:sp>
        <p:sp>
          <p:nvSpPr>
            <p:cNvPr id="17" name="CustomShape 18"/>
            <p:cNvSpPr/>
            <p:nvPr/>
          </p:nvSpPr>
          <p:spPr>
            <a:xfrm>
              <a:off x="8932320" y="3048120"/>
              <a:ext cx="3259080" cy="380916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>
              <a:outerShdw blurRad="38100" dir="5400000" dist="2540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</p:sp>
        <p:sp>
          <p:nvSpPr>
            <p:cNvPr id="18" name="CustomShape 19"/>
            <p:cNvSpPr/>
            <p:nvPr/>
          </p:nvSpPr>
          <p:spPr>
            <a:xfrm>
              <a:off x="9334440" y="-8640"/>
              <a:ext cx="2853720" cy="6865920"/>
            </a:xfrm>
            <a:custGeom>
              <a:avLst/>
              <a:gdLst/>
              <a:ah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>
              <a:outerShdw blurRad="38100" dir="5400000" dist="2540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</p:sp>
        <p:sp>
          <p:nvSpPr>
            <p:cNvPr id="19" name="CustomShape 20"/>
            <p:cNvSpPr/>
            <p:nvPr/>
          </p:nvSpPr>
          <p:spPr>
            <a:xfrm>
              <a:off x="10898640" y="-8640"/>
              <a:ext cx="1289520" cy="6865920"/>
            </a:xfrm>
            <a:custGeom>
              <a:avLst/>
              <a:gdLst/>
              <a:ah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>
              <a:outerShdw blurRad="38100" dir="5400000" dist="2540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</p:sp>
        <p:sp>
          <p:nvSpPr>
            <p:cNvPr id="20" name="CustomShape 21"/>
            <p:cNvSpPr/>
            <p:nvPr/>
          </p:nvSpPr>
          <p:spPr>
            <a:xfrm>
              <a:off x="10938960" y="-8640"/>
              <a:ext cx="1249200" cy="6865920"/>
            </a:xfrm>
            <a:custGeom>
              <a:avLst/>
              <a:gdLst/>
              <a:ah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>
              <a:outerShdw blurRad="38100" dir="5400000" dist="2540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</p:sp>
        <p:sp>
          <p:nvSpPr>
            <p:cNvPr id="21" name="CustomShape 22"/>
            <p:cNvSpPr/>
            <p:nvPr/>
          </p:nvSpPr>
          <p:spPr>
            <a:xfrm>
              <a:off x="10371600" y="3589920"/>
              <a:ext cx="1816560" cy="326736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>
              <a:outerShdw blurRad="38100" dir="5400000" dist="2540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</p:sp>
      </p:grpSp>
      <p:sp>
        <p:nvSpPr>
          <p:cNvPr id="22" name="PlaceHolder 23"/>
          <p:cNvSpPr>
            <a:spLocks noGrp="1"/>
          </p:cNvSpPr>
          <p:nvPr>
            <p:ph type="title"/>
          </p:nvPr>
        </p:nvSpPr>
        <p:spPr>
          <a:xfrm>
            <a:off x="677160" y="609480"/>
            <a:ext cx="8596080" cy="1320120"/>
          </a:xfrm>
          <a:prstGeom prst="rect">
            <a:avLst/>
          </a:prstGeom>
        </p:spPr>
        <p:txBody>
          <a:bodyPr lIns="0" rIns="0" tIns="0" bIns="0" anchor="ctr"/>
          <a:p>
            <a:r>
              <a:rPr b="0" lang="ru-RU" sz="1800" spc="-1" strike="noStrike">
                <a:solidFill>
                  <a:srgbClr val="000000"/>
                </a:solidFill>
                <a:latin typeface="Arial"/>
              </a:rPr>
              <a:t>Для правки текста заглавия щёлкните мышью</a:t>
            </a: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" name="PlaceHolder 24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800" spc="-1" strike="noStrike">
                <a:solidFill>
                  <a:srgbClr val="000000"/>
                </a:solidFill>
                <a:latin typeface="Arial"/>
              </a:rPr>
              <a:t>Для правки структуры щёлкните мышью</a:t>
            </a: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800" spc="-1" strike="noStrike">
                <a:solidFill>
                  <a:srgbClr val="000000"/>
                </a:solidFill>
                <a:latin typeface="Arial"/>
              </a:rPr>
              <a:t>Второй уровень структуры</a:t>
            </a: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800" spc="-1" strike="noStrike">
                <a:solidFill>
                  <a:srgbClr val="000000"/>
                </a:solidFill>
                <a:latin typeface="Arial"/>
              </a:rPr>
              <a:t>Третий уровень структуры</a:t>
            </a: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800" spc="-1" strike="noStrike">
                <a:solidFill>
                  <a:srgbClr val="000000"/>
                </a:solidFill>
                <a:latin typeface="Arial"/>
              </a:rPr>
              <a:t>Четвёртый уровень структуры</a:t>
            </a: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latin typeface="Arial"/>
              </a:rPr>
              <a:t>Пятый уровень структуры</a:t>
            </a:r>
            <a:endParaRPr b="0" lang="ru-RU" sz="20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latin typeface="Arial"/>
              </a:rPr>
              <a:t>Шестой уровень структуры</a:t>
            </a:r>
            <a:endParaRPr b="0" lang="ru-RU" sz="20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latin typeface="Arial"/>
              </a:rPr>
              <a:t>Седьмой уровень структуры</a:t>
            </a:r>
            <a:endParaRPr b="0" lang="ru-RU" sz="2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0" name="Group 1"/>
          <p:cNvGrpSpPr/>
          <p:nvPr/>
        </p:nvGrpSpPr>
        <p:grpSpPr>
          <a:xfrm>
            <a:off x="0" y="-8640"/>
            <a:ext cx="12191400" cy="6866640"/>
            <a:chOff x="0" y="-8640"/>
            <a:chExt cx="12191400" cy="6866640"/>
          </a:xfrm>
        </p:grpSpPr>
        <p:sp>
          <p:nvSpPr>
            <p:cNvPr id="61" name="Line 2"/>
            <p:cNvSpPr/>
            <p:nvPr/>
          </p:nvSpPr>
          <p:spPr>
            <a:xfrm>
              <a:off x="9370800" y="0"/>
              <a:ext cx="1219320" cy="6858000"/>
            </a:xfrm>
            <a:prstGeom prst="line">
              <a:avLst/>
            </a:prstGeom>
            <a:ln w="9360">
              <a:solidFill>
                <a:schemeClr val="accent1">
                  <a:alpha val="70000"/>
                </a:schemeClr>
              </a:solidFill>
              <a:round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/>
          </p:style>
        </p:sp>
        <p:sp>
          <p:nvSpPr>
            <p:cNvPr id="62" name="Line 3"/>
            <p:cNvSpPr/>
            <p:nvPr/>
          </p:nvSpPr>
          <p:spPr>
            <a:xfrm flipH="1">
              <a:off x="7425000" y="3681360"/>
              <a:ext cx="4763520" cy="3176640"/>
            </a:xfrm>
            <a:prstGeom prst="line">
              <a:avLst/>
            </a:prstGeom>
            <a:ln w="9360">
              <a:solidFill>
                <a:schemeClr val="accent1">
                  <a:alpha val="70000"/>
                </a:schemeClr>
              </a:solidFill>
              <a:round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/>
          </p:style>
        </p:sp>
        <p:sp>
          <p:nvSpPr>
            <p:cNvPr id="63" name="CustomShape 4"/>
            <p:cNvSpPr/>
            <p:nvPr/>
          </p:nvSpPr>
          <p:spPr>
            <a:xfrm>
              <a:off x="9181440" y="-8640"/>
              <a:ext cx="3006720" cy="6865920"/>
            </a:xfrm>
            <a:custGeom>
              <a:avLst/>
              <a:gdLst/>
              <a:ah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>
              <a:outerShdw blurRad="38100" dir="5400000" dist="2540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</p:sp>
        <p:sp>
          <p:nvSpPr>
            <p:cNvPr id="64" name="CustomShape 5"/>
            <p:cNvSpPr/>
            <p:nvPr/>
          </p:nvSpPr>
          <p:spPr>
            <a:xfrm>
              <a:off x="9603360" y="-8640"/>
              <a:ext cx="2587680" cy="6865920"/>
            </a:xfrm>
            <a:custGeom>
              <a:avLst/>
              <a:gdLst/>
              <a:ah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>
              <a:outerShdw blurRad="38100" dir="5400000" dist="2540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</p:sp>
        <p:sp>
          <p:nvSpPr>
            <p:cNvPr id="65" name="CustomShape 6"/>
            <p:cNvSpPr/>
            <p:nvPr/>
          </p:nvSpPr>
          <p:spPr>
            <a:xfrm>
              <a:off x="8932320" y="3048120"/>
              <a:ext cx="3259080" cy="380916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>
              <a:outerShdw blurRad="38100" dir="5400000" dist="2540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</p:sp>
        <p:sp>
          <p:nvSpPr>
            <p:cNvPr id="66" name="CustomShape 7"/>
            <p:cNvSpPr/>
            <p:nvPr/>
          </p:nvSpPr>
          <p:spPr>
            <a:xfrm>
              <a:off x="9334440" y="-8640"/>
              <a:ext cx="2853720" cy="6865920"/>
            </a:xfrm>
            <a:custGeom>
              <a:avLst/>
              <a:gdLst/>
              <a:ah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>
              <a:outerShdw blurRad="38100" dir="5400000" dist="2540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</p:sp>
        <p:sp>
          <p:nvSpPr>
            <p:cNvPr id="67" name="CustomShape 8"/>
            <p:cNvSpPr/>
            <p:nvPr/>
          </p:nvSpPr>
          <p:spPr>
            <a:xfrm>
              <a:off x="10898640" y="-8640"/>
              <a:ext cx="1289520" cy="6865920"/>
            </a:xfrm>
            <a:custGeom>
              <a:avLst/>
              <a:gdLst/>
              <a:ah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>
              <a:outerShdw blurRad="38100" dir="5400000" dist="2540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</p:sp>
        <p:sp>
          <p:nvSpPr>
            <p:cNvPr id="68" name="CustomShape 9"/>
            <p:cNvSpPr/>
            <p:nvPr/>
          </p:nvSpPr>
          <p:spPr>
            <a:xfrm>
              <a:off x="10938960" y="-8640"/>
              <a:ext cx="1249200" cy="6865920"/>
            </a:xfrm>
            <a:custGeom>
              <a:avLst/>
              <a:gdLst/>
              <a:ah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>
              <a:outerShdw blurRad="38100" dir="5400000" dist="2540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</p:sp>
        <p:sp>
          <p:nvSpPr>
            <p:cNvPr id="69" name="CustomShape 10"/>
            <p:cNvSpPr/>
            <p:nvPr/>
          </p:nvSpPr>
          <p:spPr>
            <a:xfrm>
              <a:off x="10371600" y="3589920"/>
              <a:ext cx="1816560" cy="326736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>
              <a:outerShdw blurRad="38100" dir="5400000" dist="2540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</p:sp>
        <p:sp>
          <p:nvSpPr>
            <p:cNvPr id="70" name="CustomShape 11"/>
            <p:cNvSpPr/>
            <p:nvPr/>
          </p:nvSpPr>
          <p:spPr>
            <a:xfrm>
              <a:off x="0" y="4013280"/>
              <a:ext cx="447840" cy="28440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>
              <a:outerShdw blurRad="38100" dir="5400000" dist="2540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</p:sp>
      </p:grpSp>
      <p:sp>
        <p:nvSpPr>
          <p:cNvPr id="71" name="PlaceHolder 12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/>
          <a:p>
            <a:r>
              <a:rPr b="0" lang="ru-RU" sz="1800" spc="-1" strike="noStrike">
                <a:solidFill>
                  <a:srgbClr val="000000"/>
                </a:solidFill>
                <a:latin typeface="Arial"/>
              </a:rPr>
              <a:t>Для правки текста заглавия щёлкните мышью</a:t>
            </a: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2" name="PlaceHolder 13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800" spc="-1" strike="noStrike">
                <a:solidFill>
                  <a:srgbClr val="000000"/>
                </a:solidFill>
                <a:latin typeface="Arial"/>
              </a:rPr>
              <a:t>Для правки структуры щёлкните мышью</a:t>
            </a: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800" spc="-1" strike="noStrike">
                <a:solidFill>
                  <a:srgbClr val="000000"/>
                </a:solidFill>
                <a:latin typeface="Arial"/>
              </a:rPr>
              <a:t>Второй уровень структуры</a:t>
            </a: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800" spc="-1" strike="noStrike">
                <a:solidFill>
                  <a:srgbClr val="000000"/>
                </a:solidFill>
                <a:latin typeface="Arial"/>
              </a:rPr>
              <a:t>Третий уровень структуры</a:t>
            </a: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800" spc="-1" strike="noStrike">
                <a:solidFill>
                  <a:srgbClr val="000000"/>
                </a:solidFill>
                <a:latin typeface="Arial"/>
              </a:rPr>
              <a:t>Четвёртый уровень структуры</a:t>
            </a: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latin typeface="Arial"/>
              </a:rPr>
              <a:t>Пятый уровень структуры</a:t>
            </a:r>
            <a:endParaRPr b="0" lang="ru-RU" sz="20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latin typeface="Arial"/>
              </a:rPr>
              <a:t>Шестой уровень структуры</a:t>
            </a:r>
            <a:endParaRPr b="0" lang="ru-RU" sz="20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latin typeface="Arial"/>
              </a:rPr>
              <a:t>Седьмой уровень структуры</a:t>
            </a:r>
            <a:endParaRPr b="0" lang="ru-RU" sz="2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</p:sldMaster>
</file>

<file path=ppt/slideMasters/slideMaster3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9" name="Group 1"/>
          <p:cNvGrpSpPr/>
          <p:nvPr/>
        </p:nvGrpSpPr>
        <p:grpSpPr>
          <a:xfrm>
            <a:off x="0" y="-8640"/>
            <a:ext cx="12191400" cy="6866640"/>
            <a:chOff x="0" y="-8640"/>
            <a:chExt cx="12191400" cy="6866640"/>
          </a:xfrm>
        </p:grpSpPr>
        <p:sp>
          <p:nvSpPr>
            <p:cNvPr id="110" name="Line 2"/>
            <p:cNvSpPr/>
            <p:nvPr/>
          </p:nvSpPr>
          <p:spPr>
            <a:xfrm>
              <a:off x="9370800" y="0"/>
              <a:ext cx="1219320" cy="6858000"/>
            </a:xfrm>
            <a:prstGeom prst="line">
              <a:avLst/>
            </a:prstGeom>
            <a:ln w="9360">
              <a:solidFill>
                <a:schemeClr val="accent1">
                  <a:alpha val="70000"/>
                </a:schemeClr>
              </a:solidFill>
              <a:round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/>
          </p:style>
        </p:sp>
        <p:sp>
          <p:nvSpPr>
            <p:cNvPr id="111" name="Line 3"/>
            <p:cNvSpPr/>
            <p:nvPr/>
          </p:nvSpPr>
          <p:spPr>
            <a:xfrm flipH="1">
              <a:off x="7425000" y="3681360"/>
              <a:ext cx="4763520" cy="3176640"/>
            </a:xfrm>
            <a:prstGeom prst="line">
              <a:avLst/>
            </a:prstGeom>
            <a:ln w="9360">
              <a:solidFill>
                <a:schemeClr val="accent1">
                  <a:alpha val="70000"/>
                </a:schemeClr>
              </a:solidFill>
              <a:round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/>
          </p:style>
        </p:sp>
        <p:sp>
          <p:nvSpPr>
            <p:cNvPr id="112" name="CustomShape 4"/>
            <p:cNvSpPr/>
            <p:nvPr/>
          </p:nvSpPr>
          <p:spPr>
            <a:xfrm>
              <a:off x="9181440" y="-8640"/>
              <a:ext cx="3006720" cy="6865920"/>
            </a:xfrm>
            <a:custGeom>
              <a:avLst/>
              <a:gdLst/>
              <a:ah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>
              <a:outerShdw blurRad="38100" dir="5400000" dist="2540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</p:sp>
        <p:sp>
          <p:nvSpPr>
            <p:cNvPr id="113" name="CustomShape 5"/>
            <p:cNvSpPr/>
            <p:nvPr/>
          </p:nvSpPr>
          <p:spPr>
            <a:xfrm>
              <a:off x="9603360" y="-8640"/>
              <a:ext cx="2587680" cy="6865920"/>
            </a:xfrm>
            <a:custGeom>
              <a:avLst/>
              <a:gdLst/>
              <a:ah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>
              <a:outerShdw blurRad="38100" dir="5400000" dist="2540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</p:sp>
        <p:sp>
          <p:nvSpPr>
            <p:cNvPr id="114" name="CustomShape 6"/>
            <p:cNvSpPr/>
            <p:nvPr/>
          </p:nvSpPr>
          <p:spPr>
            <a:xfrm>
              <a:off x="8932320" y="3048120"/>
              <a:ext cx="3259080" cy="380916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>
              <a:outerShdw blurRad="38100" dir="5400000" dist="2540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</p:sp>
        <p:sp>
          <p:nvSpPr>
            <p:cNvPr id="115" name="CustomShape 7"/>
            <p:cNvSpPr/>
            <p:nvPr/>
          </p:nvSpPr>
          <p:spPr>
            <a:xfrm>
              <a:off x="9334440" y="-8640"/>
              <a:ext cx="2853720" cy="6865920"/>
            </a:xfrm>
            <a:custGeom>
              <a:avLst/>
              <a:gdLst/>
              <a:ah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>
              <a:outerShdw blurRad="38100" dir="5400000" dist="2540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</p:sp>
        <p:sp>
          <p:nvSpPr>
            <p:cNvPr id="116" name="CustomShape 8"/>
            <p:cNvSpPr/>
            <p:nvPr/>
          </p:nvSpPr>
          <p:spPr>
            <a:xfrm>
              <a:off x="10898640" y="-8640"/>
              <a:ext cx="1289520" cy="6865920"/>
            </a:xfrm>
            <a:custGeom>
              <a:avLst/>
              <a:gdLst/>
              <a:ah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>
              <a:outerShdw blurRad="38100" dir="5400000" dist="2540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</p:sp>
        <p:sp>
          <p:nvSpPr>
            <p:cNvPr id="117" name="CustomShape 9"/>
            <p:cNvSpPr/>
            <p:nvPr/>
          </p:nvSpPr>
          <p:spPr>
            <a:xfrm>
              <a:off x="10938960" y="-8640"/>
              <a:ext cx="1249200" cy="6865920"/>
            </a:xfrm>
            <a:custGeom>
              <a:avLst/>
              <a:gdLst/>
              <a:ah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>
              <a:outerShdw blurRad="38100" dir="5400000" dist="2540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</p:sp>
        <p:sp>
          <p:nvSpPr>
            <p:cNvPr id="118" name="CustomShape 10"/>
            <p:cNvSpPr/>
            <p:nvPr/>
          </p:nvSpPr>
          <p:spPr>
            <a:xfrm>
              <a:off x="10371600" y="3589920"/>
              <a:ext cx="1816560" cy="326736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>
              <a:outerShdw blurRad="38100" dir="5400000" dist="2540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</p:sp>
        <p:sp>
          <p:nvSpPr>
            <p:cNvPr id="119" name="CustomShape 11"/>
            <p:cNvSpPr/>
            <p:nvPr/>
          </p:nvSpPr>
          <p:spPr>
            <a:xfrm>
              <a:off x="0" y="4013280"/>
              <a:ext cx="447840" cy="28440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>
              <a:outerShdw blurRad="38100" dir="5400000" dist="2540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</p:sp>
      </p:grpSp>
      <p:sp>
        <p:nvSpPr>
          <p:cNvPr id="120" name="PlaceHolder 12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/>
          <a:p>
            <a:r>
              <a:rPr b="0" lang="ru-RU" sz="1800" spc="-1" strike="noStrike">
                <a:solidFill>
                  <a:srgbClr val="000000"/>
                </a:solidFill>
                <a:latin typeface="Arial"/>
              </a:rPr>
              <a:t>Для правки текста заглавия щёлкните мышью</a:t>
            </a: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1" name="PlaceHolder 13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800" spc="-1" strike="noStrike">
                <a:solidFill>
                  <a:srgbClr val="000000"/>
                </a:solidFill>
                <a:latin typeface="Arial"/>
              </a:rPr>
              <a:t>Для правки структуры щёлкните мышью</a:t>
            </a: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800" spc="-1" strike="noStrike">
                <a:solidFill>
                  <a:srgbClr val="000000"/>
                </a:solidFill>
                <a:latin typeface="Arial"/>
              </a:rPr>
              <a:t>Второй уровень структуры</a:t>
            </a: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800" spc="-1" strike="noStrike">
                <a:solidFill>
                  <a:srgbClr val="000000"/>
                </a:solidFill>
                <a:latin typeface="Arial"/>
              </a:rPr>
              <a:t>Третий уровень структуры</a:t>
            </a: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800" spc="-1" strike="noStrike">
                <a:solidFill>
                  <a:srgbClr val="000000"/>
                </a:solidFill>
                <a:latin typeface="Arial"/>
              </a:rPr>
              <a:t>Четвёртый уровень структуры</a:t>
            </a: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latin typeface="Arial"/>
              </a:rPr>
              <a:t>Пятый уровень структуры</a:t>
            </a:r>
            <a:endParaRPr b="0" lang="ru-RU" sz="20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latin typeface="Arial"/>
              </a:rPr>
              <a:t>Шестой уровень структуры</a:t>
            </a:r>
            <a:endParaRPr b="0" lang="ru-RU" sz="20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latin typeface="Arial"/>
              </a:rPr>
              <a:t>Седьмой уровень структуры</a:t>
            </a:r>
            <a:endParaRPr b="0" lang="ru-RU" sz="2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  <p:sldLayoutId id="2147483686" r:id="rId13"/>
  </p:sldLayoutIdLst>
</p:sldMaster>
</file>

<file path=ppt/slideMasters/slideMaster4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8" name="Group 1"/>
          <p:cNvGrpSpPr/>
          <p:nvPr/>
        </p:nvGrpSpPr>
        <p:grpSpPr>
          <a:xfrm>
            <a:off x="0" y="-8640"/>
            <a:ext cx="12191400" cy="6866640"/>
            <a:chOff x="0" y="-8640"/>
            <a:chExt cx="12191400" cy="6866640"/>
          </a:xfrm>
        </p:grpSpPr>
        <p:sp>
          <p:nvSpPr>
            <p:cNvPr id="159" name="Line 2"/>
            <p:cNvSpPr/>
            <p:nvPr/>
          </p:nvSpPr>
          <p:spPr>
            <a:xfrm>
              <a:off x="9370800" y="0"/>
              <a:ext cx="1219320" cy="6858000"/>
            </a:xfrm>
            <a:prstGeom prst="line">
              <a:avLst/>
            </a:prstGeom>
            <a:ln w="9360">
              <a:solidFill>
                <a:schemeClr val="accent1">
                  <a:alpha val="70000"/>
                </a:schemeClr>
              </a:solidFill>
              <a:round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/>
          </p:style>
        </p:sp>
        <p:sp>
          <p:nvSpPr>
            <p:cNvPr id="160" name="Line 3"/>
            <p:cNvSpPr/>
            <p:nvPr/>
          </p:nvSpPr>
          <p:spPr>
            <a:xfrm flipH="1">
              <a:off x="7425000" y="3681360"/>
              <a:ext cx="4763520" cy="3176640"/>
            </a:xfrm>
            <a:prstGeom prst="line">
              <a:avLst/>
            </a:prstGeom>
            <a:ln w="9360">
              <a:solidFill>
                <a:schemeClr val="accent1">
                  <a:alpha val="70000"/>
                </a:schemeClr>
              </a:solidFill>
              <a:round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/>
          </p:style>
        </p:sp>
        <p:sp>
          <p:nvSpPr>
            <p:cNvPr id="161" name="CustomShape 4"/>
            <p:cNvSpPr/>
            <p:nvPr/>
          </p:nvSpPr>
          <p:spPr>
            <a:xfrm>
              <a:off x="9181440" y="-8640"/>
              <a:ext cx="3006720" cy="6865920"/>
            </a:xfrm>
            <a:custGeom>
              <a:avLst/>
              <a:gdLst/>
              <a:ah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>
              <a:outerShdw blurRad="38100" dir="5400000" dist="2540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</p:sp>
        <p:sp>
          <p:nvSpPr>
            <p:cNvPr id="162" name="CustomShape 5"/>
            <p:cNvSpPr/>
            <p:nvPr/>
          </p:nvSpPr>
          <p:spPr>
            <a:xfrm>
              <a:off x="9603360" y="-8640"/>
              <a:ext cx="2587680" cy="6865920"/>
            </a:xfrm>
            <a:custGeom>
              <a:avLst/>
              <a:gdLst/>
              <a:ah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>
              <a:outerShdw blurRad="38100" dir="5400000" dist="2540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</p:sp>
        <p:sp>
          <p:nvSpPr>
            <p:cNvPr id="163" name="CustomShape 6"/>
            <p:cNvSpPr/>
            <p:nvPr/>
          </p:nvSpPr>
          <p:spPr>
            <a:xfrm>
              <a:off x="8932320" y="3048120"/>
              <a:ext cx="3259080" cy="380916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>
              <a:outerShdw blurRad="38100" dir="5400000" dist="2540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</p:sp>
        <p:sp>
          <p:nvSpPr>
            <p:cNvPr id="164" name="CustomShape 7"/>
            <p:cNvSpPr/>
            <p:nvPr/>
          </p:nvSpPr>
          <p:spPr>
            <a:xfrm>
              <a:off x="9334440" y="-8640"/>
              <a:ext cx="2853720" cy="6865920"/>
            </a:xfrm>
            <a:custGeom>
              <a:avLst/>
              <a:gdLst/>
              <a:ah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>
              <a:outerShdw blurRad="38100" dir="5400000" dist="2540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</p:sp>
        <p:sp>
          <p:nvSpPr>
            <p:cNvPr id="165" name="CustomShape 8"/>
            <p:cNvSpPr/>
            <p:nvPr/>
          </p:nvSpPr>
          <p:spPr>
            <a:xfrm>
              <a:off x="10898640" y="-8640"/>
              <a:ext cx="1289520" cy="6865920"/>
            </a:xfrm>
            <a:custGeom>
              <a:avLst/>
              <a:gdLst/>
              <a:ah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>
              <a:outerShdw blurRad="38100" dir="5400000" dist="2540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</p:sp>
        <p:sp>
          <p:nvSpPr>
            <p:cNvPr id="166" name="CustomShape 9"/>
            <p:cNvSpPr/>
            <p:nvPr/>
          </p:nvSpPr>
          <p:spPr>
            <a:xfrm>
              <a:off x="10938960" y="-8640"/>
              <a:ext cx="1249200" cy="6865920"/>
            </a:xfrm>
            <a:custGeom>
              <a:avLst/>
              <a:gdLst/>
              <a:ah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>
              <a:outerShdw blurRad="38100" dir="5400000" dist="2540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</p:sp>
        <p:sp>
          <p:nvSpPr>
            <p:cNvPr id="167" name="CustomShape 10"/>
            <p:cNvSpPr/>
            <p:nvPr/>
          </p:nvSpPr>
          <p:spPr>
            <a:xfrm>
              <a:off x="10371600" y="3589920"/>
              <a:ext cx="1816560" cy="326736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>
              <a:outerShdw blurRad="38100" dir="5400000" dist="2540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</p:sp>
        <p:sp>
          <p:nvSpPr>
            <p:cNvPr id="168" name="CustomShape 11"/>
            <p:cNvSpPr/>
            <p:nvPr/>
          </p:nvSpPr>
          <p:spPr>
            <a:xfrm>
              <a:off x="0" y="4013280"/>
              <a:ext cx="447840" cy="28440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>
              <a:outerShdw blurRad="38100" dir="5400000" dist="2540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</p:sp>
      </p:grpSp>
      <p:sp>
        <p:nvSpPr>
          <p:cNvPr id="169" name="PlaceHolder 12"/>
          <p:cNvSpPr>
            <a:spLocks noGrp="1"/>
          </p:cNvSpPr>
          <p:nvPr>
            <p:ph type="title"/>
          </p:nvPr>
        </p:nvSpPr>
        <p:spPr>
          <a:xfrm>
            <a:off x="677160" y="609480"/>
            <a:ext cx="8596080" cy="1320120"/>
          </a:xfrm>
          <a:prstGeom prst="rect">
            <a:avLst/>
          </a:prstGeom>
        </p:spPr>
        <p:txBody>
          <a:bodyPr lIns="0" rIns="0" tIns="0" bIns="0" anchor="ctr"/>
          <a:p>
            <a:r>
              <a:rPr b="0" lang="ru-RU" sz="1800" spc="-1" strike="noStrike">
                <a:solidFill>
                  <a:srgbClr val="000000"/>
                </a:solidFill>
                <a:latin typeface="Arial"/>
              </a:rPr>
              <a:t>Для правки текста заглавия щёлкните мышью</a:t>
            </a: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0" name="PlaceHolder 13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3920" cy="39769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800" spc="-1" strike="noStrike">
                <a:solidFill>
                  <a:srgbClr val="000000"/>
                </a:solidFill>
                <a:latin typeface="Arial"/>
              </a:rPr>
              <a:t>Для правки структуры щёлкните мышью</a:t>
            </a: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800" spc="-1" strike="noStrike">
                <a:solidFill>
                  <a:srgbClr val="000000"/>
                </a:solidFill>
                <a:latin typeface="Arial"/>
              </a:rPr>
              <a:t>Второй уровень структуры</a:t>
            </a: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800" spc="-1" strike="noStrike">
                <a:solidFill>
                  <a:srgbClr val="000000"/>
                </a:solidFill>
                <a:latin typeface="Arial"/>
              </a:rPr>
              <a:t>Третий уровень структуры</a:t>
            </a: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800" spc="-1" strike="noStrike">
                <a:solidFill>
                  <a:srgbClr val="000000"/>
                </a:solidFill>
                <a:latin typeface="Arial"/>
              </a:rPr>
              <a:t>Четвёртый уровень структуры</a:t>
            </a: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800" spc="-1" strike="noStrike">
                <a:solidFill>
                  <a:srgbClr val="000000"/>
                </a:solidFill>
                <a:latin typeface="Arial"/>
              </a:rPr>
              <a:t>Пятый уровень структуры</a:t>
            </a: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800" spc="-1" strike="noStrike">
                <a:solidFill>
                  <a:srgbClr val="000000"/>
                </a:solidFill>
                <a:latin typeface="Arial"/>
              </a:rPr>
              <a:t>Шестой уровень структуры</a:t>
            </a: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800" spc="-1" strike="noStrike">
                <a:solidFill>
                  <a:srgbClr val="000000"/>
                </a:solidFill>
                <a:latin typeface="Arial"/>
              </a:rPr>
              <a:t>Седьмой уровень структуры</a:t>
            </a: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1" name="PlaceHolder 14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3920" cy="39769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800" spc="-1" strike="noStrike">
                <a:solidFill>
                  <a:srgbClr val="000000"/>
                </a:solidFill>
                <a:latin typeface="Arial"/>
              </a:rPr>
              <a:t>Для правки структуры щёлкните мышью</a:t>
            </a: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800" spc="-1" strike="noStrike">
                <a:solidFill>
                  <a:srgbClr val="000000"/>
                </a:solidFill>
                <a:latin typeface="Arial"/>
              </a:rPr>
              <a:t>Второй уровень структуры</a:t>
            </a: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800" spc="-1" strike="noStrike">
                <a:solidFill>
                  <a:srgbClr val="000000"/>
                </a:solidFill>
                <a:latin typeface="Arial"/>
              </a:rPr>
              <a:t>Третий уровень структуры</a:t>
            </a: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800" spc="-1" strike="noStrike">
                <a:solidFill>
                  <a:srgbClr val="000000"/>
                </a:solidFill>
                <a:latin typeface="Arial"/>
              </a:rPr>
              <a:t>Четвёртый уровень структуры</a:t>
            </a: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800" spc="-1" strike="noStrike">
                <a:solidFill>
                  <a:srgbClr val="000000"/>
                </a:solidFill>
                <a:latin typeface="Arial"/>
              </a:rPr>
              <a:t>Пятый уровень структуры</a:t>
            </a: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800" spc="-1" strike="noStrike">
                <a:solidFill>
                  <a:srgbClr val="000000"/>
                </a:solidFill>
                <a:latin typeface="Arial"/>
              </a:rPr>
              <a:t>Шестой уровень структуры</a:t>
            </a: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800" spc="-1" strike="noStrike">
                <a:solidFill>
                  <a:srgbClr val="000000"/>
                </a:solidFill>
                <a:latin typeface="Arial"/>
              </a:rPr>
              <a:t>Седьмой уровень структуры</a:t>
            </a: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  <p:sldLayoutId id="2147483698" r:id="rId12"/>
    <p:sldLayoutId id="2147483699" r:id="rId13"/>
  </p:sldLayoutIdLst>
</p:sldMaster>
</file>

<file path=ppt/slideMasters/slideMaster5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8" name="Group 1"/>
          <p:cNvGrpSpPr/>
          <p:nvPr/>
        </p:nvGrpSpPr>
        <p:grpSpPr>
          <a:xfrm>
            <a:off x="0" y="-8640"/>
            <a:ext cx="12191400" cy="6866640"/>
            <a:chOff x="0" y="-8640"/>
            <a:chExt cx="12191400" cy="6866640"/>
          </a:xfrm>
        </p:grpSpPr>
        <p:sp>
          <p:nvSpPr>
            <p:cNvPr id="209" name="Line 2"/>
            <p:cNvSpPr/>
            <p:nvPr/>
          </p:nvSpPr>
          <p:spPr>
            <a:xfrm>
              <a:off x="9370800" y="0"/>
              <a:ext cx="1219320" cy="6858000"/>
            </a:xfrm>
            <a:prstGeom prst="line">
              <a:avLst/>
            </a:prstGeom>
            <a:ln w="9360">
              <a:solidFill>
                <a:schemeClr val="accent1">
                  <a:alpha val="70000"/>
                </a:schemeClr>
              </a:solidFill>
              <a:round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/>
          </p:style>
        </p:sp>
        <p:sp>
          <p:nvSpPr>
            <p:cNvPr id="210" name="Line 3"/>
            <p:cNvSpPr/>
            <p:nvPr/>
          </p:nvSpPr>
          <p:spPr>
            <a:xfrm flipH="1">
              <a:off x="7425000" y="3681360"/>
              <a:ext cx="4763520" cy="3176640"/>
            </a:xfrm>
            <a:prstGeom prst="line">
              <a:avLst/>
            </a:prstGeom>
            <a:ln w="9360">
              <a:solidFill>
                <a:schemeClr val="accent1">
                  <a:alpha val="70000"/>
                </a:schemeClr>
              </a:solidFill>
              <a:round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/>
          </p:style>
        </p:sp>
        <p:sp>
          <p:nvSpPr>
            <p:cNvPr id="211" name="CustomShape 4"/>
            <p:cNvSpPr/>
            <p:nvPr/>
          </p:nvSpPr>
          <p:spPr>
            <a:xfrm>
              <a:off x="9181440" y="-8640"/>
              <a:ext cx="3006720" cy="6865920"/>
            </a:xfrm>
            <a:custGeom>
              <a:avLst/>
              <a:gdLst/>
              <a:ah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>
              <a:outerShdw blurRad="38100" dir="5400000" dist="2540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</p:sp>
        <p:sp>
          <p:nvSpPr>
            <p:cNvPr id="212" name="CustomShape 5"/>
            <p:cNvSpPr/>
            <p:nvPr/>
          </p:nvSpPr>
          <p:spPr>
            <a:xfrm>
              <a:off x="9603360" y="-8640"/>
              <a:ext cx="2587680" cy="6865920"/>
            </a:xfrm>
            <a:custGeom>
              <a:avLst/>
              <a:gdLst/>
              <a:ah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>
              <a:outerShdw blurRad="38100" dir="5400000" dist="2540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</p:sp>
        <p:sp>
          <p:nvSpPr>
            <p:cNvPr id="213" name="CustomShape 6"/>
            <p:cNvSpPr/>
            <p:nvPr/>
          </p:nvSpPr>
          <p:spPr>
            <a:xfrm>
              <a:off x="8932320" y="3048120"/>
              <a:ext cx="3259080" cy="380916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>
              <a:outerShdw blurRad="38100" dir="5400000" dist="2540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</p:sp>
        <p:sp>
          <p:nvSpPr>
            <p:cNvPr id="214" name="CustomShape 7"/>
            <p:cNvSpPr/>
            <p:nvPr/>
          </p:nvSpPr>
          <p:spPr>
            <a:xfrm>
              <a:off x="9334440" y="-8640"/>
              <a:ext cx="2853720" cy="6865920"/>
            </a:xfrm>
            <a:custGeom>
              <a:avLst/>
              <a:gdLst/>
              <a:ah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>
              <a:outerShdw blurRad="38100" dir="5400000" dist="2540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</p:sp>
        <p:sp>
          <p:nvSpPr>
            <p:cNvPr id="215" name="CustomShape 8"/>
            <p:cNvSpPr/>
            <p:nvPr/>
          </p:nvSpPr>
          <p:spPr>
            <a:xfrm>
              <a:off x="10898640" y="-8640"/>
              <a:ext cx="1289520" cy="6865920"/>
            </a:xfrm>
            <a:custGeom>
              <a:avLst/>
              <a:gdLst/>
              <a:ah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>
              <a:outerShdw blurRad="38100" dir="5400000" dist="2540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</p:sp>
        <p:sp>
          <p:nvSpPr>
            <p:cNvPr id="216" name="CustomShape 9"/>
            <p:cNvSpPr/>
            <p:nvPr/>
          </p:nvSpPr>
          <p:spPr>
            <a:xfrm>
              <a:off x="10938960" y="-8640"/>
              <a:ext cx="1249200" cy="6865920"/>
            </a:xfrm>
            <a:custGeom>
              <a:avLst/>
              <a:gdLst/>
              <a:ah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>
              <a:outerShdw blurRad="38100" dir="5400000" dist="2540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</p:sp>
        <p:sp>
          <p:nvSpPr>
            <p:cNvPr id="217" name="CustomShape 10"/>
            <p:cNvSpPr/>
            <p:nvPr/>
          </p:nvSpPr>
          <p:spPr>
            <a:xfrm>
              <a:off x="10371600" y="3589920"/>
              <a:ext cx="1816560" cy="326736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>
              <a:outerShdw blurRad="38100" dir="5400000" dist="2540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</p:sp>
        <p:sp>
          <p:nvSpPr>
            <p:cNvPr id="218" name="CustomShape 11"/>
            <p:cNvSpPr/>
            <p:nvPr/>
          </p:nvSpPr>
          <p:spPr>
            <a:xfrm>
              <a:off x="0" y="4013280"/>
              <a:ext cx="447840" cy="28440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>
              <a:outerShdw blurRad="38100" dir="5400000" dist="2540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</p:sp>
      </p:grpSp>
      <p:sp>
        <p:nvSpPr>
          <p:cNvPr id="219" name="PlaceHolder 12"/>
          <p:cNvSpPr>
            <a:spLocks noGrp="1"/>
          </p:cNvSpPr>
          <p:nvPr>
            <p:ph type="title"/>
          </p:nvPr>
        </p:nvSpPr>
        <p:spPr>
          <a:xfrm>
            <a:off x="677160" y="609480"/>
            <a:ext cx="8596080" cy="1320120"/>
          </a:xfrm>
          <a:prstGeom prst="rect">
            <a:avLst/>
          </a:prstGeom>
        </p:spPr>
        <p:txBody>
          <a:bodyPr lIns="0" rIns="0" tIns="0" bIns="0" anchor="ctr"/>
          <a:p>
            <a:r>
              <a:rPr b="0" lang="ru-RU" sz="1800" spc="-1" strike="noStrike">
                <a:solidFill>
                  <a:srgbClr val="000000"/>
                </a:solidFill>
                <a:latin typeface="Arial"/>
              </a:rPr>
              <a:t>Для правки текста заглавия щёлкните мышью</a:t>
            </a: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0" name="PlaceHolder 13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800" spc="-1" strike="noStrike">
                <a:solidFill>
                  <a:srgbClr val="000000"/>
                </a:solidFill>
                <a:latin typeface="Arial"/>
              </a:rPr>
              <a:t>Для правки структуры щёлкните мышью</a:t>
            </a: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800" spc="-1" strike="noStrike">
                <a:solidFill>
                  <a:srgbClr val="000000"/>
                </a:solidFill>
                <a:latin typeface="Arial"/>
              </a:rPr>
              <a:t>Второй уровень структуры</a:t>
            </a: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800" spc="-1" strike="noStrike">
                <a:solidFill>
                  <a:srgbClr val="000000"/>
                </a:solidFill>
                <a:latin typeface="Arial"/>
              </a:rPr>
              <a:t>Третий уровень структуры</a:t>
            </a: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800" spc="-1" strike="noStrike">
                <a:solidFill>
                  <a:srgbClr val="000000"/>
                </a:solidFill>
                <a:latin typeface="Arial"/>
              </a:rPr>
              <a:t>Четвёртый уровень структуры</a:t>
            </a: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latin typeface="Arial"/>
              </a:rPr>
              <a:t>Пятый уровень структуры</a:t>
            </a:r>
            <a:endParaRPr b="0" lang="ru-RU" sz="20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latin typeface="Arial"/>
              </a:rPr>
              <a:t>Шестой уровень структуры</a:t>
            </a:r>
            <a:endParaRPr b="0" lang="ru-RU" sz="20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latin typeface="Arial"/>
              </a:rPr>
              <a:t>Седьмой уровень структуры</a:t>
            </a:r>
            <a:endParaRPr b="0" lang="ru-RU" sz="2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  <p:sldLayoutId id="2147483711" r:id="rId12"/>
    <p:sldLayoutId id="2147483712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image" Target="../media/image12.jpeg"/><Relationship Id="rId2" Type="http://schemas.openxmlformats.org/officeDocument/2006/relationships/slideLayout" Target="../slideLayouts/slideLayout13.xml"/><Relationship Id="rId3" Type="http://schemas.openxmlformats.org/officeDocument/2006/relationships/notesSlide" Target="../notesSlides/notesSlide10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image" Target="../media/image13.jpeg"/><Relationship Id="rId2" Type="http://schemas.openxmlformats.org/officeDocument/2006/relationships/slideLayout" Target="../slideLayouts/slideLayout40.xml"/><Relationship Id="rId3" Type="http://schemas.openxmlformats.org/officeDocument/2006/relationships/notesSlide" Target="../notesSlides/notesSlide11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image" Target="../media/image14.jpeg"/><Relationship Id="rId2" Type="http://schemas.openxmlformats.org/officeDocument/2006/relationships/slideLayout" Target="../slideLayouts/slideLayout53.xml"/><Relationship Id="rId3" Type="http://schemas.openxmlformats.org/officeDocument/2006/relationships/notesSlide" Target="../notesSlides/notesSlide12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slideLayout" Target="../slideLayouts/slideLayout13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image" Target="../media/image3.jpeg"/><Relationship Id="rId3" Type="http://schemas.openxmlformats.org/officeDocument/2006/relationships/slideLayout" Target="../slideLayouts/slideLayout25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4.jpeg"/><Relationship Id="rId2" Type="http://schemas.openxmlformats.org/officeDocument/2006/relationships/slideLayout" Target="../slideLayouts/slideLayout13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image" Target="../media/image5.jpeg"/><Relationship Id="rId2" Type="http://schemas.openxmlformats.org/officeDocument/2006/relationships/slideLayout" Target="../slideLayouts/slideLayout13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image" Target="../media/image6.jpeg"/><Relationship Id="rId2" Type="http://schemas.openxmlformats.org/officeDocument/2006/relationships/slideLayout" Target="../slideLayouts/slideLayout13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image" Target="../media/image7.jpeg"/><Relationship Id="rId2" Type="http://schemas.openxmlformats.org/officeDocument/2006/relationships/slideLayout" Target="../slideLayouts/slideLayout13.xml"/><Relationship Id="rId3" Type="http://schemas.openxmlformats.org/officeDocument/2006/relationships/notesSlide" Target="../notesSlides/notesSlide7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image" Target="../media/image8.jpeg"/><Relationship Id="rId2" Type="http://schemas.openxmlformats.org/officeDocument/2006/relationships/image" Target="../media/image9.jpeg"/><Relationship Id="rId3" Type="http://schemas.openxmlformats.org/officeDocument/2006/relationships/slideLayout" Target="../slideLayouts/slideLayout40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image" Target="../media/image10.jpeg"/><Relationship Id="rId2" Type="http://schemas.openxmlformats.org/officeDocument/2006/relationships/image" Target="../media/image11.jpeg"/><Relationship Id="rId3" Type="http://schemas.openxmlformats.org/officeDocument/2006/relationships/slideLayout" Target="../slideLayouts/slideLayout40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" name="CustomShape 1"/>
          <p:cNvSpPr/>
          <p:nvPr/>
        </p:nvSpPr>
        <p:spPr>
          <a:xfrm>
            <a:off x="841680" y="591840"/>
            <a:ext cx="8881920" cy="42843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b"/>
          <a:p>
            <a:pPr algn="ctr">
              <a:lnSpc>
                <a:spcPct val="100000"/>
              </a:lnSpc>
            </a:pPr>
            <a:r>
              <a:rPr b="1" lang="ru-RU" sz="7200" spc="-1" strike="noStrike">
                <a:solidFill>
                  <a:srgbClr val="5fcbef"/>
                </a:solidFill>
                <a:latin typeface="Times New Roman"/>
                <a:ea typeface="DejaVu Sans"/>
              </a:rPr>
              <a:t>«Добыча соли,</a:t>
            </a:r>
            <a:br/>
            <a:r>
              <a:rPr b="1" lang="ru-RU" sz="7200" spc="-1" strike="noStrike">
                <a:solidFill>
                  <a:srgbClr val="5fcbef"/>
                </a:solidFill>
                <a:latin typeface="Times New Roman"/>
                <a:ea typeface="DejaVu Sans"/>
              </a:rPr>
              <a:t> ее применение».</a:t>
            </a:r>
            <a:endParaRPr b="0" lang="ru-RU" sz="7200" spc="-1" strike="noStrike">
              <a:latin typeface="Arial"/>
            </a:endParaRPr>
          </a:p>
        </p:txBody>
      </p:sp>
      <p:sp>
        <p:nvSpPr>
          <p:cNvPr id="264" name="CustomShape 2"/>
          <p:cNvSpPr/>
          <p:nvPr/>
        </p:nvSpPr>
        <p:spPr>
          <a:xfrm>
            <a:off x="1523880" y="5355720"/>
            <a:ext cx="9143280" cy="11458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rmAutofit/>
          </a:bodyPr>
          <a:p>
            <a:pPr algn="r">
              <a:lnSpc>
                <a:spcPct val="100000"/>
              </a:lnSpc>
              <a:spcBef>
                <a:spcPts val="1001"/>
              </a:spcBef>
            </a:pPr>
            <a:endParaRPr b="0" lang="ru-RU" sz="1800" spc="-1" strike="noStrike">
              <a:latin typeface="Arial"/>
            </a:endParaRPr>
          </a:p>
          <a:p>
            <a:pPr algn="r">
              <a:lnSpc>
                <a:spcPct val="100000"/>
              </a:lnSpc>
              <a:spcBef>
                <a:spcPts val="1001"/>
              </a:spcBef>
            </a:pPr>
            <a:endParaRPr b="0" lang="ru-RU" sz="1800" spc="-1" strike="noStrike">
              <a:latin typeface="Arial"/>
            </a:endParaRPr>
          </a:p>
        </p:txBody>
      </p:sp>
    </p:spTree>
  </p:cSld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" name="CustomShape 1"/>
          <p:cNvSpPr/>
          <p:nvPr/>
        </p:nvSpPr>
        <p:spPr>
          <a:xfrm>
            <a:off x="2874240" y="376560"/>
            <a:ext cx="8596080" cy="13201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1" lang="ru-RU" sz="3600" spc="-1" strike="noStrike">
                <a:solidFill>
                  <a:srgbClr val="000000"/>
                </a:solidFill>
                <a:latin typeface="Trebuchet MS"/>
                <a:ea typeface="DejaVu Sans"/>
              </a:rPr>
              <a:t>Консервировании овощей </a:t>
            </a:r>
            <a:endParaRPr b="0" lang="ru-RU" sz="3600" spc="-1" strike="noStrike">
              <a:latin typeface="Arial"/>
            </a:endParaRPr>
          </a:p>
        </p:txBody>
      </p:sp>
      <p:pic>
        <p:nvPicPr>
          <p:cNvPr id="287" name="Объект 3" descr=""/>
          <p:cNvPicPr/>
          <p:nvPr/>
        </p:nvPicPr>
        <p:blipFill>
          <a:blip r:embed="rId1"/>
          <a:stretch/>
        </p:blipFill>
        <p:spPr>
          <a:xfrm>
            <a:off x="1340640" y="1236960"/>
            <a:ext cx="9236880" cy="510912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19" dur="indefinite" restart="never" nodeType="tmRoot">
          <p:childTnLst>
            <p:seq>
              <p:cTn id="20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8" name="CustomShape 1"/>
          <p:cNvSpPr/>
          <p:nvPr/>
        </p:nvSpPr>
        <p:spPr>
          <a:xfrm>
            <a:off x="609480" y="268920"/>
            <a:ext cx="11187360" cy="16128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rmAutofit/>
          </a:bodyPr>
          <a:p>
            <a:pPr>
              <a:lnSpc>
                <a:spcPct val="100000"/>
              </a:lnSpc>
            </a:pPr>
            <a:r>
              <a:rPr b="0" lang="ru-RU" sz="36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На улице для безопасности человека дворники и специальные машины посыпают солью дорожки. Это нужно для того, чтобы человек идя по дорожке не поскользнулся, не упал</a:t>
            </a:r>
            <a:endParaRPr b="0" lang="ru-RU" sz="3600" spc="-1" strike="noStrike">
              <a:latin typeface="Arial"/>
            </a:endParaRPr>
          </a:p>
        </p:txBody>
      </p:sp>
      <p:pic>
        <p:nvPicPr>
          <p:cNvPr id="289" name="Объект 4" descr=""/>
          <p:cNvPicPr/>
          <p:nvPr/>
        </p:nvPicPr>
        <p:blipFill>
          <a:blip r:embed="rId1"/>
          <a:stretch/>
        </p:blipFill>
        <p:spPr>
          <a:xfrm>
            <a:off x="1846800" y="1882440"/>
            <a:ext cx="9017640" cy="458928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21" dur="indefinite" restart="never" nodeType="tmRoot">
          <p:childTnLst>
            <p:seq>
              <p:cTn id="22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" name="CustomShape 1"/>
          <p:cNvSpPr/>
          <p:nvPr/>
        </p:nvSpPr>
        <p:spPr>
          <a:xfrm>
            <a:off x="677160" y="609480"/>
            <a:ext cx="8596080" cy="7164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rmAutofit/>
          </a:bodyPr>
          <a:p>
            <a:pPr algn="ctr">
              <a:lnSpc>
                <a:spcPct val="100000"/>
              </a:lnSpc>
            </a:pPr>
            <a:r>
              <a:rPr b="0" lang="ru-RU" sz="36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                       </a:t>
            </a:r>
            <a:r>
              <a:rPr b="0" lang="ru-RU" sz="54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Спасибо за внимание!</a:t>
            </a:r>
            <a:endParaRPr b="0" lang="ru-RU" sz="5400" spc="-1" strike="noStrike">
              <a:latin typeface="Arial"/>
            </a:endParaRPr>
          </a:p>
        </p:txBody>
      </p:sp>
      <p:pic>
        <p:nvPicPr>
          <p:cNvPr id="291" name="Рисунок 2" descr=""/>
          <p:cNvPicPr/>
          <p:nvPr/>
        </p:nvPicPr>
        <p:blipFill>
          <a:blip r:embed="rId1"/>
          <a:stretch/>
        </p:blipFill>
        <p:spPr>
          <a:xfrm>
            <a:off x="1882440" y="1685520"/>
            <a:ext cx="8569440" cy="493236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23" dur="indefinite" restart="never" nodeType="tmRoot">
          <p:childTnLst>
            <p:seq>
              <p:cTn id="24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CustomShape 1"/>
          <p:cNvSpPr/>
          <p:nvPr/>
        </p:nvSpPr>
        <p:spPr>
          <a:xfrm>
            <a:off x="232920" y="0"/>
            <a:ext cx="11653560" cy="19296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rmAutofit/>
          </a:bodyPr>
          <a:p>
            <a:pPr>
              <a:lnSpc>
                <a:spcPct val="100000"/>
              </a:lnSpc>
            </a:pPr>
            <a:r>
              <a:rPr b="1" lang="ru-RU" sz="36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Соль –это полезное ископаемое, природный элемент. </a:t>
            </a:r>
            <a:br/>
            <a:r>
              <a:rPr b="1" lang="ru-RU" sz="36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Соль бывает каменная, морская и поваренная. </a:t>
            </a:r>
            <a:br/>
            <a:r>
              <a:rPr b="1" lang="ru-RU" sz="36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Каменная соль. Ее месторождение находиться высоко в горах. Очень давно на месте гор был океан. Со временем, в условиях жаркого климата, морская вода испарялась, и соль кристаллизовалась. И образовались горы.</a:t>
            </a:r>
            <a:endParaRPr b="0" lang="ru-RU" sz="3600" spc="-1" strike="noStrike">
              <a:latin typeface="Arial"/>
            </a:endParaRPr>
          </a:p>
        </p:txBody>
      </p:sp>
      <p:pic>
        <p:nvPicPr>
          <p:cNvPr id="266" name="Объект 3" descr=""/>
          <p:cNvPicPr/>
          <p:nvPr/>
        </p:nvPicPr>
        <p:blipFill>
          <a:blip r:embed="rId1"/>
          <a:stretch/>
        </p:blipFill>
        <p:spPr>
          <a:xfrm>
            <a:off x="1415520" y="2106720"/>
            <a:ext cx="7365960" cy="348228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3" dur="indefinite" restart="never" nodeType="tmRoot">
          <p:childTnLst>
            <p:seq>
              <p:cTn id="4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" name="CustomShape 1"/>
          <p:cNvSpPr/>
          <p:nvPr/>
        </p:nvSpPr>
        <p:spPr>
          <a:xfrm>
            <a:off x="677160" y="232200"/>
            <a:ext cx="9888480" cy="16686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algn="just">
              <a:lnSpc>
                <a:spcPct val="100000"/>
              </a:lnSpc>
            </a:pPr>
            <a:r>
              <a:rPr b="0" lang="ru-RU" sz="32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В  далёкие времена соль считалась драгоценностью, ценилась, как золото. Её хранили в особых ларцах, меняли на товары, даже на землю. Отсюда народная примета: соль рассыпал – к ссоре, к неудаче </a:t>
            </a:r>
            <a:endParaRPr b="0" lang="ru-RU" sz="3200" spc="-1" strike="noStrike">
              <a:latin typeface="Arial"/>
            </a:endParaRPr>
          </a:p>
        </p:txBody>
      </p:sp>
      <p:sp>
        <p:nvSpPr>
          <p:cNvPr id="268" name="CustomShape 2"/>
          <p:cNvSpPr/>
          <p:nvPr/>
        </p:nvSpPr>
        <p:spPr>
          <a:xfrm>
            <a:off x="675720" y="1436760"/>
            <a:ext cx="4185000" cy="12765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b"/>
          <a:p>
            <a:pPr>
              <a:lnSpc>
                <a:spcPct val="100000"/>
              </a:lnSpc>
              <a:spcBef>
                <a:spcPts val="1001"/>
              </a:spcBef>
            </a:pPr>
            <a:r>
              <a:rPr b="1" lang="ru-RU" sz="2400" spc="-1" strike="noStrike">
                <a:solidFill>
                  <a:srgbClr val="404040"/>
                </a:solidFill>
                <a:latin typeface="Times New Roman"/>
                <a:ea typeface="DejaVu Sans"/>
              </a:rPr>
              <a:t>Как раньше добывали соль </a:t>
            </a:r>
            <a:endParaRPr b="0" lang="ru-RU" sz="2400" spc="-1" strike="noStrike">
              <a:latin typeface="Arial"/>
            </a:endParaRPr>
          </a:p>
        </p:txBody>
      </p:sp>
      <p:pic>
        <p:nvPicPr>
          <p:cNvPr id="269" name="Объект 6" descr=""/>
          <p:cNvPicPr/>
          <p:nvPr/>
        </p:nvPicPr>
        <p:blipFill>
          <a:blip r:embed="rId1"/>
          <a:stretch/>
        </p:blipFill>
        <p:spPr>
          <a:xfrm>
            <a:off x="319320" y="2714040"/>
            <a:ext cx="5558400" cy="4143240"/>
          </a:xfrm>
          <a:prstGeom prst="rect">
            <a:avLst/>
          </a:prstGeom>
          <a:ln>
            <a:noFill/>
          </a:ln>
        </p:spPr>
      </p:pic>
      <p:sp>
        <p:nvSpPr>
          <p:cNvPr id="270" name="CustomShape 3"/>
          <p:cNvSpPr/>
          <p:nvPr/>
        </p:nvSpPr>
        <p:spPr>
          <a:xfrm>
            <a:off x="6720120" y="1567440"/>
            <a:ext cx="5006880" cy="11458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b"/>
          <a:p>
            <a:pPr>
              <a:lnSpc>
                <a:spcPct val="100000"/>
              </a:lnSpc>
              <a:spcBef>
                <a:spcPts val="1001"/>
              </a:spcBef>
            </a:pPr>
            <a:r>
              <a:rPr b="1" lang="ru-RU" sz="2400" spc="-1" strike="noStrike">
                <a:solidFill>
                  <a:srgbClr val="404040"/>
                </a:solidFill>
                <a:latin typeface="Times New Roman"/>
                <a:ea typeface="DejaVu Sans"/>
              </a:rPr>
              <a:t>Соль была дорогим товаром</a:t>
            </a:r>
            <a:endParaRPr b="0" lang="ru-RU" sz="2400" spc="-1" strike="noStrike">
              <a:latin typeface="Arial"/>
            </a:endParaRPr>
          </a:p>
        </p:txBody>
      </p:sp>
      <p:pic>
        <p:nvPicPr>
          <p:cNvPr id="271" name="Объект 7" descr=""/>
          <p:cNvPicPr/>
          <p:nvPr/>
        </p:nvPicPr>
        <p:blipFill>
          <a:blip r:embed="rId2"/>
          <a:stretch/>
        </p:blipFill>
        <p:spPr>
          <a:xfrm>
            <a:off x="6154200" y="2714040"/>
            <a:ext cx="5572800" cy="414324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5" dur="indefinite" restart="never" nodeType="tmRoot">
          <p:childTnLst>
            <p:seq>
              <p:cTn id="6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CustomShape 1"/>
          <p:cNvSpPr/>
          <p:nvPr/>
        </p:nvSpPr>
        <p:spPr>
          <a:xfrm>
            <a:off x="261360" y="101520"/>
            <a:ext cx="10812600" cy="12186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rmAutofit/>
          </a:bodyPr>
          <a:p>
            <a:pPr algn="ctr">
              <a:lnSpc>
                <a:spcPct val="100000"/>
              </a:lnSpc>
            </a:pPr>
            <a:r>
              <a:rPr b="0" lang="ru-RU" sz="36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Добыча соли всегда считалась нелегким трудом. Еще в начале прошлого века- это делалось вручную.</a:t>
            </a:r>
            <a:endParaRPr b="0" lang="ru-RU" sz="3600" spc="-1" strike="noStrike">
              <a:latin typeface="Arial"/>
            </a:endParaRPr>
          </a:p>
        </p:txBody>
      </p:sp>
      <p:pic>
        <p:nvPicPr>
          <p:cNvPr id="273" name="Объект 3" descr=""/>
          <p:cNvPicPr/>
          <p:nvPr/>
        </p:nvPicPr>
        <p:blipFill>
          <a:blip r:embed="rId1"/>
          <a:stretch/>
        </p:blipFill>
        <p:spPr>
          <a:xfrm>
            <a:off x="406440" y="1320840"/>
            <a:ext cx="11552760" cy="553644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7" dur="indefinite" restart="never" nodeType="tmRoot">
          <p:childTnLst>
            <p:seq>
              <p:cTn id="8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" name="CustomShape 1"/>
          <p:cNvSpPr/>
          <p:nvPr/>
        </p:nvSpPr>
        <p:spPr>
          <a:xfrm>
            <a:off x="677160" y="333720"/>
            <a:ext cx="11136600" cy="15958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rmAutofit/>
          </a:bodyPr>
          <a:p>
            <a:pPr>
              <a:lnSpc>
                <a:spcPct val="100000"/>
              </a:lnSpc>
            </a:pPr>
            <a:r>
              <a:rPr b="0" lang="ru-RU" sz="36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Со временим на смену ручному труду по добыче соли, пришли современные врубовые машины, соляные комбайны и экскаваторы</a:t>
            </a:r>
            <a:br/>
            <a:endParaRPr b="0" lang="ru-RU" sz="3600" spc="-1" strike="noStrike">
              <a:latin typeface="Arial"/>
            </a:endParaRPr>
          </a:p>
        </p:txBody>
      </p:sp>
      <p:pic>
        <p:nvPicPr>
          <p:cNvPr id="275" name="Объект 3" descr=""/>
          <p:cNvPicPr/>
          <p:nvPr/>
        </p:nvPicPr>
        <p:blipFill>
          <a:blip r:embed="rId1"/>
          <a:stretch/>
        </p:blipFill>
        <p:spPr>
          <a:xfrm>
            <a:off x="1271520" y="1628640"/>
            <a:ext cx="8208720" cy="509076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9" dur="indefinite" restart="never" nodeType="tmRoot">
          <p:childTnLst>
            <p:seq>
              <p:cTn id="10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" name="CustomShape 1"/>
          <p:cNvSpPr/>
          <p:nvPr/>
        </p:nvSpPr>
        <p:spPr>
          <a:xfrm>
            <a:off x="677160" y="174240"/>
            <a:ext cx="11673720" cy="17553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1" lang="ru-RU" sz="32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Применение соли:</a:t>
            </a:r>
            <a:br/>
            <a:r>
              <a:rPr b="1" lang="ru-RU" sz="32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1. В выработках соляных шахт создают подземные лечебницы, санатории. Там очень целебный воздух и совсем нет вредных микроорганизмов</a:t>
            </a:r>
            <a:endParaRPr b="0" lang="ru-RU" sz="3200" spc="-1" strike="noStrike">
              <a:latin typeface="Arial"/>
            </a:endParaRPr>
          </a:p>
        </p:txBody>
      </p:sp>
      <p:pic>
        <p:nvPicPr>
          <p:cNvPr id="277" name="Объект 3" descr=""/>
          <p:cNvPicPr/>
          <p:nvPr/>
        </p:nvPicPr>
        <p:blipFill>
          <a:blip r:embed="rId1"/>
          <a:stretch/>
        </p:blipFill>
        <p:spPr>
          <a:xfrm>
            <a:off x="1848240" y="2438280"/>
            <a:ext cx="6623640" cy="4250520"/>
          </a:xfrm>
          <a:prstGeom prst="rect">
            <a:avLst/>
          </a:prstGeom>
          <a:ln>
            <a:noFill/>
          </a:ln>
          <a:effectLst>
            <a:reflection algn="bl" blurRad="12700" dir="5400000" dist="5000" endPos="28000" rotWithShape="0" stA="38000" sy="-100000"/>
          </a:effectLst>
        </p:spPr>
      </p:pic>
    </p:spTree>
  </p:cSld>
  <p:timing>
    <p:tnLst>
      <p:par>
        <p:cTn id="11" dur="indefinite" restart="never" nodeType="tmRoot">
          <p:childTnLst>
            <p:seq>
              <p:cTn id="12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" name="CustomShape 1"/>
          <p:cNvSpPr/>
          <p:nvPr/>
        </p:nvSpPr>
        <p:spPr>
          <a:xfrm>
            <a:off x="677160" y="347400"/>
            <a:ext cx="9813600" cy="15825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rmAutofit/>
          </a:bodyPr>
          <a:p>
            <a:pPr>
              <a:lnSpc>
                <a:spcPct val="100000"/>
              </a:lnSpc>
            </a:pPr>
            <a:r>
              <a:rPr b="0" lang="ru-RU" sz="36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Соль используют в народной медицине </a:t>
            </a:r>
            <a:br/>
            <a:r>
              <a:rPr b="0" lang="ru-RU" sz="36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(ингаляции, промывании носа, из нее делают  солевые компрессы при ушибах, полоскание горла.) </a:t>
            </a:r>
            <a:endParaRPr b="0" lang="ru-RU" sz="3600" spc="-1" strike="noStrike">
              <a:latin typeface="Arial"/>
            </a:endParaRPr>
          </a:p>
        </p:txBody>
      </p:sp>
      <p:pic>
        <p:nvPicPr>
          <p:cNvPr id="279" name="Объект 4" descr=""/>
          <p:cNvPicPr/>
          <p:nvPr/>
        </p:nvPicPr>
        <p:blipFill>
          <a:blip r:embed="rId1"/>
          <a:stretch/>
        </p:blipFill>
        <p:spPr>
          <a:xfrm>
            <a:off x="1721160" y="2160720"/>
            <a:ext cx="7637040" cy="4526280"/>
          </a:xfrm>
          <a:prstGeom prst="rect">
            <a:avLst/>
          </a:prstGeom>
          <a:ln w="88920">
            <a:solidFill>
              <a:srgbClr val="ffffff"/>
            </a:solidFill>
            <a:miter/>
          </a:ln>
          <a:effectLst>
            <a:outerShdw algn="tl" blurRad="254000" rotWithShape="0">
              <a:srgbClr val="000000">
                <a:alpha val="43000"/>
              </a:srgbClr>
            </a:outerShdw>
          </a:effectLst>
        </p:spPr>
      </p:pic>
    </p:spTree>
  </p:cSld>
  <p:timing>
    <p:tnLst>
      <p:par>
        <p:cTn id="13" dur="indefinite" restart="never" nodeType="tmRoot">
          <p:childTnLst>
            <p:seq>
              <p:cTn id="14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0" name="CustomShape 1"/>
          <p:cNvSpPr/>
          <p:nvPr/>
        </p:nvSpPr>
        <p:spPr>
          <a:xfrm>
            <a:off x="677160" y="609480"/>
            <a:ext cx="8596080" cy="13201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0" lang="ru-RU" sz="36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Соль полезна не только людям но и животным.</a:t>
            </a:r>
            <a:endParaRPr b="0" lang="ru-RU" sz="3600" spc="-1" strike="noStrike">
              <a:latin typeface="Arial"/>
            </a:endParaRPr>
          </a:p>
        </p:txBody>
      </p:sp>
      <p:pic>
        <p:nvPicPr>
          <p:cNvPr id="281" name="Объект 4" descr=""/>
          <p:cNvPicPr/>
          <p:nvPr/>
        </p:nvPicPr>
        <p:blipFill>
          <a:blip r:embed="rId1"/>
          <a:stretch/>
        </p:blipFill>
        <p:spPr>
          <a:xfrm>
            <a:off x="304920" y="2160720"/>
            <a:ext cx="4338360" cy="4365000"/>
          </a:xfrm>
          <a:prstGeom prst="rect">
            <a:avLst/>
          </a:prstGeom>
          <a:ln w="63360">
            <a:solidFill>
              <a:srgbClr val="333333"/>
            </a:solidFill>
            <a:round/>
          </a:ln>
          <a:effectLst>
            <a:outerShdw blurRad="381000" dir="5400000" dist="292100" rotWithShape="0" sx="-80000" sy="-18000">
              <a:srgbClr val="000000">
                <a:alpha val="22000"/>
              </a:srgbClr>
            </a:outerShdw>
          </a:effectLst>
          <a:scene3d>
            <a:camera prst="orthographicFront"/>
            <a:lightRig dir="t" rig="contrasting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282" name="Объект 6" descr=""/>
          <p:cNvPicPr/>
          <p:nvPr/>
        </p:nvPicPr>
        <p:blipFill>
          <a:blip r:embed="rId2"/>
          <a:stretch/>
        </p:blipFill>
        <p:spPr>
          <a:xfrm>
            <a:off x="4912560" y="1344600"/>
            <a:ext cx="6525720" cy="5378040"/>
          </a:xfrm>
          <a:prstGeom prst="rect">
            <a:avLst/>
          </a:prstGeom>
          <a:ln w="190440">
            <a:solidFill>
              <a:srgbClr val="c8c6bd"/>
            </a:solidFill>
            <a:round/>
          </a:ln>
          <a:effectLst>
            <a:outerShdw algn="tl" blurRad="101600" dir="7200000" dist="50800" rotWithShape="0">
              <a:srgbClr val="000000">
                <a:alpha val="45000"/>
              </a:srgbClr>
            </a:outerShdw>
          </a:effectLst>
          <a:scene3d>
            <a:camera fov="5400000" prst="perspectiveFront"/>
            <a:lightRig dir="t" rig="threePt">
              <a:rot lat="0" lon="0" rev="19200000"/>
            </a:lightRig>
          </a:scene3d>
          <a:sp3d extrusionH="25400">
            <a:bevelT prst="hardEdge" w="304800" h="152400"/>
            <a:extrusionClr>
              <a:srgbClr val="ffffff"/>
            </a:extrusionClr>
          </a:sp3d>
        </p:spPr>
      </p:pic>
    </p:spTree>
  </p:cSld>
  <p:timing>
    <p:tnLst>
      <p:par>
        <p:cTn id="15" dur="indefinite" restart="never" nodeType="tmRoot">
          <p:childTnLst>
            <p:seq>
              <p:cTn id="16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" name="CustomShape 1"/>
          <p:cNvSpPr/>
          <p:nvPr/>
        </p:nvSpPr>
        <p:spPr>
          <a:xfrm>
            <a:off x="677160" y="304920"/>
            <a:ext cx="10868400" cy="16250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rmAutofit/>
          </a:bodyPr>
          <a:p>
            <a:pPr>
              <a:lnSpc>
                <a:spcPct val="100000"/>
              </a:lnSpc>
            </a:pPr>
            <a:r>
              <a:rPr b="0" lang="ru-RU" sz="36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Каждый день соль нам нужна для приготовления пищи. Поэтому соль используется в кулинарии, в приготовлении различных продуктов питания.</a:t>
            </a:r>
            <a:endParaRPr b="0" lang="ru-RU" sz="3600" spc="-1" strike="noStrike">
              <a:latin typeface="Arial"/>
            </a:endParaRPr>
          </a:p>
        </p:txBody>
      </p:sp>
      <p:pic>
        <p:nvPicPr>
          <p:cNvPr id="284" name="Объект 4" descr=""/>
          <p:cNvPicPr/>
          <p:nvPr/>
        </p:nvPicPr>
        <p:blipFill>
          <a:blip r:embed="rId1"/>
          <a:stretch/>
        </p:blipFill>
        <p:spPr>
          <a:xfrm>
            <a:off x="677160" y="2097720"/>
            <a:ext cx="5471640" cy="4320360"/>
          </a:xfrm>
          <a:prstGeom prst="rect">
            <a:avLst/>
          </a:prstGeom>
          <a:ln>
            <a:noFill/>
          </a:ln>
          <a:effectLst>
            <a:outerShdw algn="tl" blurRad="292100" dir="2700000" dist="139700" rotWithShape="0">
              <a:srgbClr val="333333">
                <a:alpha val="65000"/>
              </a:srgbClr>
            </a:outerShdw>
          </a:effectLst>
        </p:spPr>
      </p:pic>
      <p:pic>
        <p:nvPicPr>
          <p:cNvPr id="285" name="Объект 5" descr=""/>
          <p:cNvPicPr/>
          <p:nvPr/>
        </p:nvPicPr>
        <p:blipFill>
          <a:blip r:embed="rId2"/>
          <a:stretch/>
        </p:blipFill>
        <p:spPr>
          <a:xfrm>
            <a:off x="6633720" y="2097720"/>
            <a:ext cx="4911840" cy="432036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17" dur="indefinite" restart="never" nodeType="tmRoot">
          <p:childTnLst>
            <p:seq>
              <p:cTn id="18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355</TotalTime>
  <Application>LibreOffice/6.0.6.2$Linux_X86_64 LibreOffice_project/00m0$Build-2</Application>
  <Words>169</Words>
  <Paragraphs>23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2019-10-20T08:34:52Z</dcterms:created>
  <dc:creator>Надежда Колотова</dc:creator>
  <dc:description/>
  <dc:language>ru-RU</dc:language>
  <cp:lastModifiedBy/>
  <dcterms:modified xsi:type="dcterms:W3CDTF">2022-01-19T13:38:21Z</dcterms:modified>
  <cp:revision>33</cp:revision>
  <dc:subject/>
  <dc:title>«Добыча соли,  ее применение».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14.0000</vt:lpwstr>
  </property>
  <property fmtid="{D5CDD505-2E9C-101B-9397-08002B2CF9AE}" pid="3" name="HiddenSlides">
    <vt:i4>0</vt:i4>
  </property>
  <property fmtid="{D5CDD505-2E9C-101B-9397-08002B2CF9AE}" pid="4" name="HyperlinksChanged">
    <vt:bool>0</vt:bool>
  </property>
  <property fmtid="{D5CDD505-2E9C-101B-9397-08002B2CF9AE}" pid="5" name="LinksUpToDate">
    <vt:bool>0</vt:bool>
  </property>
  <property fmtid="{D5CDD505-2E9C-101B-9397-08002B2CF9AE}" pid="6" name="MMClips">
    <vt:i4>0</vt:i4>
  </property>
  <property fmtid="{D5CDD505-2E9C-101B-9397-08002B2CF9AE}" pid="7" name="Notes">
    <vt:i4>5</vt:i4>
  </property>
  <property fmtid="{D5CDD505-2E9C-101B-9397-08002B2CF9AE}" pid="8" name="PresentationFormat">
    <vt:lpwstr>Произвольный</vt:lpwstr>
  </property>
  <property fmtid="{D5CDD505-2E9C-101B-9397-08002B2CF9AE}" pid="9" name="ScaleCrop">
    <vt:bool>0</vt:bool>
  </property>
  <property fmtid="{D5CDD505-2E9C-101B-9397-08002B2CF9AE}" pid="10" name="ShareDoc">
    <vt:bool>0</vt:bool>
  </property>
  <property fmtid="{D5CDD505-2E9C-101B-9397-08002B2CF9AE}" pid="11" name="Slides">
    <vt:i4>15</vt:i4>
  </property>
</Properties>
</file>