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/>
          <p:cNvPicPr/>
          <p:nvPr/>
        </p:nvPicPr>
        <p:blipFill>
          <a:blip r:embed="rId15"/>
          <a:srcRect l="3610"/>
          <a:stretch/>
        </p:blipFill>
        <p:spPr>
          <a:xfrm>
            <a:off x="0" y="2669760"/>
            <a:ext cx="4036680" cy="4187880"/>
          </a:xfrm>
          <a:prstGeom prst="rect">
            <a:avLst/>
          </a:prstGeom>
          <a:ln>
            <a:noFill/>
          </a:ln>
        </p:spPr>
      </p:pic>
      <p:pic>
        <p:nvPicPr>
          <p:cNvPr id="12" name="Picture 6"/>
          <p:cNvPicPr/>
          <p:nvPr/>
        </p:nvPicPr>
        <p:blipFill>
          <a:blip r:embed="rId16"/>
          <a:srcRect l="35647"/>
          <a:stretch/>
        </p:blipFill>
        <p:spPr>
          <a:xfrm>
            <a:off x="0" y="2892240"/>
            <a:ext cx="1522080" cy="2365200"/>
          </a:xfrm>
          <a:prstGeom prst="rect">
            <a:avLst/>
          </a:prstGeom>
          <a:ln>
            <a:noFill/>
          </a:ln>
        </p:spPr>
      </p:pic>
      <p:sp>
        <p:nvSpPr>
          <p:cNvPr id="2" name="CustomShape 1"/>
          <p:cNvSpPr/>
          <p:nvPr/>
        </p:nvSpPr>
        <p:spPr>
          <a:xfrm>
            <a:off x="8609040" y="1676520"/>
            <a:ext cx="2819160" cy="2819160"/>
          </a:xfrm>
          <a:prstGeom prst="ellipse">
            <a:avLst/>
          </a:prstGeom>
          <a:gradFill rotWithShape="0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</a:gsLst>
            <a:lin ang="0"/>
          </a:gradFill>
          <a:ln>
            <a:noFill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3" name="Picture 8"/>
          <p:cNvPicPr/>
          <p:nvPr/>
        </p:nvPicPr>
        <p:blipFill>
          <a:blip r:embed="rId17"/>
          <a:srcRect t="28812"/>
          <a:stretch/>
        </p:blipFill>
        <p:spPr>
          <a:xfrm>
            <a:off x="7999560" y="0"/>
            <a:ext cx="1603080" cy="1141200"/>
          </a:xfrm>
          <a:prstGeom prst="rect">
            <a:avLst/>
          </a:prstGeom>
          <a:ln>
            <a:noFill/>
          </a:ln>
        </p:spPr>
      </p:pic>
      <p:pic>
        <p:nvPicPr>
          <p:cNvPr id="4" name="Picture 9"/>
          <p:cNvPicPr/>
          <p:nvPr/>
        </p:nvPicPr>
        <p:blipFill>
          <a:blip r:embed="rId18"/>
          <a:srcRect b="23333"/>
          <a:stretch/>
        </p:blipFill>
        <p:spPr>
          <a:xfrm>
            <a:off x="8605800" y="6095880"/>
            <a:ext cx="993240" cy="761760"/>
          </a:xfrm>
          <a:prstGeom prst="rect">
            <a:avLst/>
          </a:prstGeom>
          <a:ln>
            <a:noFill/>
          </a:ln>
        </p:spPr>
      </p:pic>
      <p:sp>
        <p:nvSpPr>
          <p:cNvPr id="5" name="CustomShape 2"/>
          <p:cNvSpPr/>
          <p:nvPr/>
        </p:nvSpPr>
        <p:spPr>
          <a:xfrm>
            <a:off x="10437840" y="0"/>
            <a:ext cx="685440" cy="11426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PlaceHolder 3"/>
          <p:cNvSpPr>
            <a:spLocks noGrp="1"/>
          </p:cNvSpPr>
          <p:nvPr>
            <p:ph type="dt"/>
          </p:nvPr>
        </p:nvSpPr>
        <p:spPr>
          <a:xfrm rot="5400000">
            <a:off x="10155600" y="1790640"/>
            <a:ext cx="990360" cy="304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DE454574-70C3-4D62-83D3-96A4EF293867}" type="datetime">
              <a:rPr lang="ru-RU" sz="1100" b="0" strike="noStrike" spc="-1">
                <a:solidFill>
                  <a:srgbClr val="FFFFFF"/>
                </a:solidFill>
                <a:latin typeface="Century Gothic"/>
              </a:rPr>
              <a:t>19.09.2023</a:t>
            </a:fld>
            <a:endParaRPr lang="ru-RU" sz="1100" b="0" strike="noStrike" spc="-1"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/>
          </p:nvPr>
        </p:nvSpPr>
        <p:spPr>
          <a:xfrm rot="5400000">
            <a:off x="8951760" y="3225240"/>
            <a:ext cx="3859560" cy="304560"/>
          </a:xfrm>
          <a:prstGeom prst="rect">
            <a:avLst/>
          </a:prstGeom>
        </p:spPr>
        <p:txBody>
          <a:bodyPr anchor="b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/>
          </p:nvPr>
        </p:nvSpPr>
        <p:spPr>
          <a:xfrm>
            <a:off x="10352520" y="295560"/>
            <a:ext cx="837720" cy="76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fld id="{9C8EBF33-BA36-42AD-9FB1-2A8A62654423}" type="slidenum">
              <a:rPr lang="ru-RU" sz="2800" b="0" strike="noStrike" spc="-1">
                <a:solidFill>
                  <a:srgbClr val="FFFFFF"/>
                </a:solidFill>
                <a:latin typeface="Century Gothic"/>
              </a:rPr>
              <a:t>‹#›</a:t>
            </a:fld>
            <a:endParaRPr lang="ru-RU" sz="2800" b="0" strike="noStrike" spc="-1">
              <a:latin typeface="Times New Roman"/>
            </a:endParaRPr>
          </a:p>
        </p:txBody>
      </p:sp>
      <p:sp>
        <p:nvSpPr>
          <p:cNvPr id="9" name="PlaceHolder 6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FFFFFF"/>
                </a:solidFill>
                <a:latin typeface="Century Gothic"/>
              </a:rPr>
              <a:t>Для правки текста заглавия щёлкните мышью</a:t>
            </a:r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Century Gothic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FFFFFF"/>
                </a:solidFill>
                <a:latin typeface="Century Gothic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FFFFFF"/>
                </a:solidFill>
                <a:latin typeface="Century Gothic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FFFFFF"/>
                </a:solidFill>
                <a:latin typeface="Century Gothic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Century Gothic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Century Gothic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Century Gothic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546120" y="439560"/>
            <a:ext cx="1131696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entury Gothic"/>
              </a:rPr>
              <a:t>МУНИЦИПАЛЬНОЕ БЮДЖЕТНОЕ ДОШКОЛЬНОЕ ОБРАЗОВАТЕЛЬНОЕ УЧРЕЖДЕНИЕ КОМБИНИРОВАННОГО ВИДА ДЕТСКИЙ САД №12 «ЖУРАВУШКА»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1612080" y="5660280"/>
            <a:ext cx="863316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 smtClean="0">
                <a:solidFill>
                  <a:srgbClr val="FFFFFF"/>
                </a:solidFill>
                <a:latin typeface="Times New Roman"/>
              </a:rPr>
              <a:t> 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950040" y="6198840"/>
            <a:ext cx="991548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FFFFFF"/>
                </a:solidFill>
                <a:latin typeface="Times New Roman"/>
              </a:rPr>
              <a:t>ВОСПИТАТЕЛЬ ИСАЕВА АЛЛА ЛЬВОВНА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50" name="Рисунок 4"/>
          <p:cNvPicPr/>
          <p:nvPr/>
        </p:nvPicPr>
        <p:blipFill>
          <a:blip r:embed="rId2"/>
          <a:stretch/>
        </p:blipFill>
        <p:spPr>
          <a:xfrm>
            <a:off x="4447440" y="1252800"/>
            <a:ext cx="2962440" cy="4523760"/>
          </a:xfrm>
          <a:prstGeom prst="rect">
            <a:avLst/>
          </a:prstGeom>
          <a:ln w="76320">
            <a:solidFill>
              <a:srgbClr val="EAEAEA"/>
            </a:solidFill>
            <a:miter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225720" y="771840"/>
            <a:ext cx="1179180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b="1" strike="noStrike" spc="-1">
                <a:solidFill>
                  <a:srgbClr val="FFFFFF"/>
                </a:solidFill>
                <a:latin typeface="Times New Roman"/>
              </a:rPr>
              <a:t>ДИПЛОМ ОБ ОБРАЗОВАНИИ</a:t>
            </a:r>
            <a:endParaRPr lang="ru-RU" sz="2800" b="0" strike="noStrike" spc="-1">
              <a:latin typeface="Arial"/>
            </a:endParaRPr>
          </a:p>
        </p:txBody>
      </p:sp>
      <p:pic>
        <p:nvPicPr>
          <p:cNvPr id="52" name="Рисунок 2"/>
          <p:cNvPicPr/>
          <p:nvPr/>
        </p:nvPicPr>
        <p:blipFill>
          <a:blip r:embed="rId2"/>
          <a:stretch/>
        </p:blipFill>
        <p:spPr>
          <a:xfrm>
            <a:off x="1343160" y="2286360"/>
            <a:ext cx="9363240" cy="3401280"/>
          </a:xfrm>
          <a:prstGeom prst="rect">
            <a:avLst/>
          </a:prstGeom>
          <a:ln w="228600">
            <a:solidFill>
              <a:schemeClr val="tx1"/>
            </a:solidFill>
            <a:miter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74</TotalTime>
  <Words>22</Words>
  <Application>Microsoft Office PowerPoint</Application>
  <PresentationFormat>Широкоэкранный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Century Gothic</vt:lpstr>
      <vt:lpstr>DejaVu Sans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USER</dc:creator>
  <dc:description/>
  <cp:lastModifiedBy>User</cp:lastModifiedBy>
  <cp:revision>13</cp:revision>
  <dcterms:created xsi:type="dcterms:W3CDTF">2018-08-30T09:55:27Z</dcterms:created>
  <dcterms:modified xsi:type="dcterms:W3CDTF">2023-09-19T10:55:57Z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SPecialiST RePack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Широкоэкранный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9</vt:i4>
  </property>
</Properties>
</file>