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69969-7B0A-45E9-910F-3E42F884A0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57200">
              <a:lnSpc>
                <a:spcPct val="100000"/>
              </a:lnSpc>
              <a:spcBef>
                <a:spcPts val="0"/>
              </a:spcBef>
            </a:pPr>
            <a: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«Построй свой мир»            Комикс на тему «Построй свою историю…»</a:t>
            </a:r>
            <a:b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1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2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«Спасатели леса»</a:t>
            </a:r>
            <a:br>
              <a:rPr lang="ru-RU" sz="28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Автор: Русинов Павел Андреевич,</a:t>
            </a:r>
            <a:b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 7 лет</a:t>
            </a:r>
            <a:b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b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24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                                                                                                                             </a:t>
            </a:r>
            <a: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МБОУ ООШ№ 9 </a:t>
            </a:r>
            <a:b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имени </a:t>
            </a:r>
            <a:r>
              <a:rPr lang="ru-RU" sz="1600" cap="none" spc="0" dirty="0" err="1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Г.Х.Миннибаева</a:t>
            </a:r>
            <a:b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 Руководитель: Сурова</a:t>
            </a:r>
            <a:b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         Юлия Николаевна</a:t>
            </a:r>
            <a:br>
              <a:rPr lang="ru-RU" sz="1600" cap="none" spc="0" dirty="0">
                <a:solidFill>
                  <a:srgbClr val="000000"/>
                </a:solidFill>
                <a:latin typeface="Corbel" panose="020B0503020204020204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D8E969-91C8-48BD-9225-46D881B475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C3502C-BF19-4B62-A793-84A3C83DD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454" y="3529742"/>
            <a:ext cx="1837091" cy="244945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BCB5BC-FF84-41B3-BD7C-827B5B94D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897" y="1364624"/>
            <a:ext cx="1837091" cy="2449455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43274E2-36B6-452F-92B3-0140F1E1D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4234" y="960563"/>
            <a:ext cx="1632707" cy="2176943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346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FDC62-BEE9-4ABE-B289-410EE47D8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D35606-2662-4616-A1D5-9D0C23F28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6656" y="0"/>
            <a:ext cx="557784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9A2BF6-6568-48B6-B0AF-B4027B9F2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517" y="0"/>
            <a:ext cx="5479542" cy="685800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3844DE6B-6C94-47A6-834F-7A3AF2151699}"/>
              </a:ext>
            </a:extLst>
          </p:cNvPr>
          <p:cNvSpPr/>
          <p:nvPr/>
        </p:nvSpPr>
        <p:spPr>
          <a:xfrm>
            <a:off x="1161288" y="172076"/>
            <a:ext cx="3547872" cy="14921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Чудесным летним днем семья выбралась на отдых</a:t>
            </a:r>
          </a:p>
        </p:txBody>
      </p:sp>
      <p:sp>
        <p:nvSpPr>
          <p:cNvPr id="9" name="Облако 8">
            <a:extLst>
              <a:ext uri="{FF2B5EF4-FFF2-40B4-BE49-F238E27FC236}">
                <a16:creationId xmlns:a16="http://schemas.microsoft.com/office/drawing/2014/main" id="{DFA0F6D7-15EB-4B40-B160-10A078E2CC29}"/>
              </a:ext>
            </a:extLst>
          </p:cNvPr>
          <p:cNvSpPr/>
          <p:nvPr/>
        </p:nvSpPr>
        <p:spPr>
          <a:xfrm>
            <a:off x="6492240" y="172076"/>
            <a:ext cx="4538472" cy="13641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 все забыли о правилах поведения в лесу.</a:t>
            </a:r>
          </a:p>
          <a:p>
            <a:pPr algn="ctr"/>
            <a:r>
              <a:rPr lang="ru-RU" dirty="0"/>
              <a:t>Начали разводить костер</a:t>
            </a:r>
          </a:p>
        </p:txBody>
      </p:sp>
    </p:spTree>
    <p:extLst>
      <p:ext uri="{BB962C8B-B14F-4D97-AF65-F5344CB8AC3E}">
        <p14:creationId xmlns:p14="http://schemas.microsoft.com/office/powerpoint/2010/main" val="3826063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7F48F-2A63-4788-BF74-3FFE9CF84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40F696-3F24-4219-9049-CFC63877BE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513" y="0"/>
            <a:ext cx="4946904" cy="6858000"/>
          </a:xfrm>
        </p:spPr>
      </p:pic>
      <p:sp>
        <p:nvSpPr>
          <p:cNvPr id="9" name="Пузырек для мыслей: облако 8">
            <a:extLst>
              <a:ext uri="{FF2B5EF4-FFF2-40B4-BE49-F238E27FC236}">
                <a16:creationId xmlns:a16="http://schemas.microsoft.com/office/drawing/2014/main" id="{2F78383A-3922-4301-9197-0275F577DA91}"/>
              </a:ext>
            </a:extLst>
          </p:cNvPr>
          <p:cNvSpPr/>
          <p:nvPr/>
        </p:nvSpPr>
        <p:spPr>
          <a:xfrm>
            <a:off x="2047206" y="1406513"/>
            <a:ext cx="2250474" cy="12976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Подстрелю одну птичку, никто не заметит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7C37E19-3046-4E81-A2E5-E0A4E72E7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384" y="0"/>
            <a:ext cx="5143500" cy="6858000"/>
          </a:xfrm>
          <a:prstGeom prst="rect">
            <a:avLst/>
          </a:prstGeom>
        </p:spPr>
      </p:pic>
      <p:sp>
        <p:nvSpPr>
          <p:cNvPr id="14" name="Пузырек для мыслей: облако 13">
            <a:extLst>
              <a:ext uri="{FF2B5EF4-FFF2-40B4-BE49-F238E27FC236}">
                <a16:creationId xmlns:a16="http://schemas.microsoft.com/office/drawing/2014/main" id="{FCF90874-3AFF-48E3-B440-ED661FB718B2}"/>
              </a:ext>
            </a:extLst>
          </p:cNvPr>
          <p:cNvSpPr/>
          <p:nvPr/>
        </p:nvSpPr>
        <p:spPr>
          <a:xfrm>
            <a:off x="6501384" y="73152"/>
            <a:ext cx="2679192" cy="92188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Разведем костер</a:t>
            </a:r>
          </a:p>
        </p:txBody>
      </p:sp>
      <p:sp>
        <p:nvSpPr>
          <p:cNvPr id="15" name="Пузырек для мыслей: облако 14">
            <a:extLst>
              <a:ext uri="{FF2B5EF4-FFF2-40B4-BE49-F238E27FC236}">
                <a16:creationId xmlns:a16="http://schemas.microsoft.com/office/drawing/2014/main" id="{46BAD2C3-D6C4-4FFA-A058-6041BEB11D1E}"/>
              </a:ext>
            </a:extLst>
          </p:cNvPr>
          <p:cNvSpPr/>
          <p:nvPr/>
        </p:nvSpPr>
        <p:spPr>
          <a:xfrm>
            <a:off x="9692640" y="2478024"/>
            <a:ext cx="2176272" cy="8595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/>
              <a:t>Срублю одно деревце, ничего не случится</a:t>
            </a:r>
          </a:p>
        </p:txBody>
      </p:sp>
      <p:sp>
        <p:nvSpPr>
          <p:cNvPr id="16" name="Облако 15">
            <a:extLst>
              <a:ext uri="{FF2B5EF4-FFF2-40B4-BE49-F238E27FC236}">
                <a16:creationId xmlns:a16="http://schemas.microsoft.com/office/drawing/2014/main" id="{003AC7CD-7570-49C2-AB68-37B2D99D0DB1}"/>
              </a:ext>
            </a:extLst>
          </p:cNvPr>
          <p:cNvSpPr/>
          <p:nvPr/>
        </p:nvSpPr>
        <p:spPr>
          <a:xfrm>
            <a:off x="1251678" y="182880"/>
            <a:ext cx="1637826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/>
              <a:t>Отправились на охоту вне сезона</a:t>
            </a:r>
          </a:p>
        </p:txBody>
      </p:sp>
    </p:spTree>
    <p:extLst>
      <p:ext uri="{BB962C8B-B14F-4D97-AF65-F5344CB8AC3E}">
        <p14:creationId xmlns:p14="http://schemas.microsoft.com/office/powerpoint/2010/main" val="913807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E4022-5C1E-48CF-AD58-0591486E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C697FF-3E9B-4CD9-9E02-A44C37C76E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848" y="55695"/>
            <a:ext cx="11134343" cy="6746609"/>
          </a:xfrm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412210C2-C89B-49DB-AE98-D4E6CF9F8145}"/>
              </a:ext>
            </a:extLst>
          </p:cNvPr>
          <p:cNvSpPr/>
          <p:nvPr/>
        </p:nvSpPr>
        <p:spPr>
          <a:xfrm>
            <a:off x="1251678" y="1874517"/>
            <a:ext cx="1985298" cy="135331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Ой! Что случилось!</a:t>
            </a:r>
          </a:p>
        </p:txBody>
      </p:sp>
      <p:sp>
        <p:nvSpPr>
          <p:cNvPr id="7" name="Пузырек для мыслей: облако 6">
            <a:extLst>
              <a:ext uri="{FF2B5EF4-FFF2-40B4-BE49-F238E27FC236}">
                <a16:creationId xmlns:a16="http://schemas.microsoft.com/office/drawing/2014/main" id="{5E8BB755-F404-4565-A6DC-EBCF58AD81D2}"/>
              </a:ext>
            </a:extLst>
          </p:cNvPr>
          <p:cNvSpPr/>
          <p:nvPr/>
        </p:nvSpPr>
        <p:spPr>
          <a:xfrm>
            <a:off x="7882128" y="1399029"/>
            <a:ext cx="1985298" cy="135331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Срочно вызываем спасателей!!!</a:t>
            </a:r>
          </a:p>
        </p:txBody>
      </p:sp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6D9A3960-A9EC-4581-BAE5-3E816DFEB29F}"/>
              </a:ext>
            </a:extLst>
          </p:cNvPr>
          <p:cNvSpPr/>
          <p:nvPr/>
        </p:nvSpPr>
        <p:spPr>
          <a:xfrm>
            <a:off x="4160519" y="1399028"/>
            <a:ext cx="1866427" cy="135331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Огонь перешел на деревья и кусты</a:t>
            </a:r>
          </a:p>
        </p:txBody>
      </p:sp>
    </p:spTree>
    <p:extLst>
      <p:ext uri="{BB962C8B-B14F-4D97-AF65-F5344CB8AC3E}">
        <p14:creationId xmlns:p14="http://schemas.microsoft.com/office/powerpoint/2010/main" val="3126074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2007A8-D9A2-418B-BDB7-A9CED8108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975BDB-4E8A-41BF-A3F4-3B1227813B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266" y="0"/>
            <a:ext cx="3597214" cy="479628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7F8DAE-6F8F-40F2-B988-18B1449B1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522" y="0"/>
            <a:ext cx="3806190" cy="50749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D717EF1-0AFE-43AD-81BE-24D7E721B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906" y="1783080"/>
            <a:ext cx="3806190" cy="5074920"/>
          </a:xfrm>
          <a:prstGeom prst="rect">
            <a:avLst/>
          </a:prstGeom>
        </p:spPr>
      </p:pic>
      <p:sp>
        <p:nvSpPr>
          <p:cNvPr id="10" name="Пузырек для мыслей: облако 9">
            <a:extLst>
              <a:ext uri="{FF2B5EF4-FFF2-40B4-BE49-F238E27FC236}">
                <a16:creationId xmlns:a16="http://schemas.microsoft.com/office/drawing/2014/main" id="{FF2AE5D6-C8E8-41B4-B861-24875979FD2D}"/>
              </a:ext>
            </a:extLst>
          </p:cNvPr>
          <p:cNvSpPr/>
          <p:nvPr/>
        </p:nvSpPr>
        <p:spPr>
          <a:xfrm>
            <a:off x="4420998" y="2139696"/>
            <a:ext cx="3456264" cy="120700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Нарушители правил поведения в лесу? Вас понял выезжаю!</a:t>
            </a:r>
          </a:p>
        </p:txBody>
      </p:sp>
      <p:sp>
        <p:nvSpPr>
          <p:cNvPr id="11" name="Пузырек для мыслей: облако 10">
            <a:extLst>
              <a:ext uri="{FF2B5EF4-FFF2-40B4-BE49-F238E27FC236}">
                <a16:creationId xmlns:a16="http://schemas.microsoft.com/office/drawing/2014/main" id="{1F28ECE8-0F53-4382-BFCD-B67E879E0291}"/>
              </a:ext>
            </a:extLst>
          </p:cNvPr>
          <p:cNvSpPr/>
          <p:nvPr/>
        </p:nvSpPr>
        <p:spPr>
          <a:xfrm>
            <a:off x="512840" y="0"/>
            <a:ext cx="1947672" cy="14264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Срочный сбор! В лесу пожар!</a:t>
            </a:r>
          </a:p>
        </p:txBody>
      </p:sp>
      <p:sp>
        <p:nvSpPr>
          <p:cNvPr id="12" name="Пузырек для мыслей: облако 11">
            <a:extLst>
              <a:ext uri="{FF2B5EF4-FFF2-40B4-BE49-F238E27FC236}">
                <a16:creationId xmlns:a16="http://schemas.microsoft.com/office/drawing/2014/main" id="{E406A248-120C-4C6D-922B-91AA2FF3B0E6}"/>
              </a:ext>
            </a:extLst>
          </p:cNvPr>
          <p:cNvSpPr/>
          <p:nvPr/>
        </p:nvSpPr>
        <p:spPr>
          <a:xfrm>
            <a:off x="9096376" y="117206"/>
            <a:ext cx="2541358" cy="116295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Прием! Вас понял выезжаем!</a:t>
            </a:r>
          </a:p>
        </p:txBody>
      </p:sp>
    </p:spTree>
    <p:extLst>
      <p:ext uri="{BB962C8B-B14F-4D97-AF65-F5344CB8AC3E}">
        <p14:creationId xmlns:p14="http://schemas.microsoft.com/office/powerpoint/2010/main" val="393584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D9F3B-C539-4FCB-B557-9B25D08E4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76CDD2E-D09C-476D-92A8-2A1D16AB55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4215" y="13571"/>
            <a:ext cx="5121785" cy="682904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BCA46C-5858-4BDF-88FD-3E63030D3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930" y="14476"/>
            <a:ext cx="5143500" cy="6858000"/>
          </a:xfrm>
          <a:prstGeom prst="rect">
            <a:avLst/>
          </a:prstGeom>
        </p:spPr>
      </p:pic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38E261F2-365E-4BD7-A89B-94E125CAAF11}"/>
              </a:ext>
            </a:extLst>
          </p:cNvPr>
          <p:cNvSpPr/>
          <p:nvPr/>
        </p:nvSpPr>
        <p:spPr>
          <a:xfrm>
            <a:off x="4233672" y="1243584"/>
            <a:ext cx="1862328" cy="101331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Пострадавшие есть? </a:t>
            </a:r>
          </a:p>
        </p:txBody>
      </p:sp>
      <p:sp>
        <p:nvSpPr>
          <p:cNvPr id="9" name="Пузырек для мыслей: облако 8">
            <a:extLst>
              <a:ext uri="{FF2B5EF4-FFF2-40B4-BE49-F238E27FC236}">
                <a16:creationId xmlns:a16="http://schemas.microsoft.com/office/drawing/2014/main" id="{307783BE-BF40-432B-9C9E-A96E12828A59}"/>
              </a:ext>
            </a:extLst>
          </p:cNvPr>
          <p:cNvSpPr/>
          <p:nvPr/>
        </p:nvSpPr>
        <p:spPr>
          <a:xfrm>
            <a:off x="1091184" y="382385"/>
            <a:ext cx="2214077" cy="204451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Нет! Мы не знаем, как это </a:t>
            </a:r>
            <a:r>
              <a:rPr lang="ru-RU" dirty="0" err="1"/>
              <a:t>полдучилось</a:t>
            </a:r>
            <a:r>
              <a:rPr lang="ru-RU" dirty="0"/>
              <a:t>!!!</a:t>
            </a:r>
          </a:p>
        </p:txBody>
      </p:sp>
      <p:sp>
        <p:nvSpPr>
          <p:cNvPr id="10" name="Пузырек для мыслей: облако 9">
            <a:extLst>
              <a:ext uri="{FF2B5EF4-FFF2-40B4-BE49-F238E27FC236}">
                <a16:creationId xmlns:a16="http://schemas.microsoft.com/office/drawing/2014/main" id="{44097031-A53D-4000-B4ED-A69CF4E46C16}"/>
              </a:ext>
            </a:extLst>
          </p:cNvPr>
          <p:cNvSpPr/>
          <p:nvPr/>
        </p:nvSpPr>
        <p:spPr>
          <a:xfrm>
            <a:off x="6811567" y="905256"/>
            <a:ext cx="1888236" cy="1351646"/>
          </a:xfrm>
          <a:prstGeom prst="cloudCallout">
            <a:avLst>
              <a:gd name="adj1" fmla="val -45268"/>
              <a:gd name="adj2" fmla="val 207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всем покинуть зону пожара</a:t>
            </a:r>
          </a:p>
        </p:txBody>
      </p:sp>
      <p:sp>
        <p:nvSpPr>
          <p:cNvPr id="11" name="Пузырек для мыслей: облако 10">
            <a:extLst>
              <a:ext uri="{FF2B5EF4-FFF2-40B4-BE49-F238E27FC236}">
                <a16:creationId xmlns:a16="http://schemas.microsoft.com/office/drawing/2014/main" id="{5903939E-61C6-4BAE-873E-4E104B2485DB}"/>
              </a:ext>
            </a:extLst>
          </p:cNvPr>
          <p:cNvSpPr/>
          <p:nvPr/>
        </p:nvSpPr>
        <p:spPr>
          <a:xfrm>
            <a:off x="9409175" y="905256"/>
            <a:ext cx="2545891" cy="11978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Хорошо что вы так быстро приехали</a:t>
            </a:r>
          </a:p>
        </p:txBody>
      </p:sp>
      <p:sp>
        <p:nvSpPr>
          <p:cNvPr id="12" name="Пузырек для мыслей: облако 11">
            <a:extLst>
              <a:ext uri="{FF2B5EF4-FFF2-40B4-BE49-F238E27FC236}">
                <a16:creationId xmlns:a16="http://schemas.microsoft.com/office/drawing/2014/main" id="{43611CFB-4AE4-415E-8305-F2F0B0E2E0BC}"/>
              </a:ext>
            </a:extLst>
          </p:cNvPr>
          <p:cNvSpPr/>
          <p:nvPr/>
        </p:nvSpPr>
        <p:spPr>
          <a:xfrm>
            <a:off x="8321879" y="4504888"/>
            <a:ext cx="2602929" cy="1278193"/>
          </a:xfrm>
          <a:prstGeom prst="cloudCallout">
            <a:avLst>
              <a:gd name="adj1" fmla="val 50733"/>
              <a:gd name="adj2" fmla="val -104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Вас я попрошу пройти со мной</a:t>
            </a:r>
          </a:p>
        </p:txBody>
      </p:sp>
    </p:spTree>
    <p:extLst>
      <p:ext uri="{BB962C8B-B14F-4D97-AF65-F5344CB8AC3E}">
        <p14:creationId xmlns:p14="http://schemas.microsoft.com/office/powerpoint/2010/main" val="663531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FB7A7-A8A5-4E05-9881-C2328C252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6376AC-BC4F-4743-8614-067C2AD50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268" y="0"/>
            <a:ext cx="51435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B7BCE80-72FB-4528-A1A6-34532B963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762" y="0"/>
            <a:ext cx="5143500" cy="685800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252857BD-36CD-405A-B452-BB6507964497}"/>
              </a:ext>
            </a:extLst>
          </p:cNvPr>
          <p:cNvSpPr/>
          <p:nvPr/>
        </p:nvSpPr>
        <p:spPr>
          <a:xfrm>
            <a:off x="877824" y="201168"/>
            <a:ext cx="3035808" cy="13350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>
            <a:extLst>
              <a:ext uri="{FF2B5EF4-FFF2-40B4-BE49-F238E27FC236}">
                <a16:creationId xmlns:a16="http://schemas.microsoft.com/office/drawing/2014/main" id="{7C0BF4F2-ED55-46F6-9875-4001BAC8F2A3}"/>
              </a:ext>
            </a:extLst>
          </p:cNvPr>
          <p:cNvSpPr/>
          <p:nvPr/>
        </p:nvSpPr>
        <p:spPr>
          <a:xfrm>
            <a:off x="6592824" y="630936"/>
            <a:ext cx="1947672" cy="1810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>
            <a:extLst>
              <a:ext uri="{FF2B5EF4-FFF2-40B4-BE49-F238E27FC236}">
                <a16:creationId xmlns:a16="http://schemas.microsoft.com/office/drawing/2014/main" id="{04FCF975-4DD1-43BC-BEF4-8355F0241FF9}"/>
              </a:ext>
            </a:extLst>
          </p:cNvPr>
          <p:cNvSpPr/>
          <p:nvPr/>
        </p:nvSpPr>
        <p:spPr>
          <a:xfrm>
            <a:off x="9418320" y="382385"/>
            <a:ext cx="2220942" cy="17390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71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8C06D-BDDE-49B7-B13C-F255604BD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7FDFF6-D6E0-4965-93D7-ACA0057DB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-1663"/>
            <a:ext cx="51435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FD2CBA-ABFC-48F0-9405-5174877A1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457" y="0"/>
            <a:ext cx="5143500" cy="685800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38805466-7F4A-493A-932F-8099BA89FED5}"/>
              </a:ext>
            </a:extLst>
          </p:cNvPr>
          <p:cNvSpPr/>
          <p:nvPr/>
        </p:nvSpPr>
        <p:spPr>
          <a:xfrm>
            <a:off x="832104" y="382386"/>
            <a:ext cx="2185416" cy="14921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Работаем ребята осталось немного</a:t>
            </a:r>
          </a:p>
        </p:txBody>
      </p:sp>
      <p:sp>
        <p:nvSpPr>
          <p:cNvPr id="9" name="Облако 8">
            <a:extLst>
              <a:ext uri="{FF2B5EF4-FFF2-40B4-BE49-F238E27FC236}">
                <a16:creationId xmlns:a16="http://schemas.microsoft.com/office/drawing/2014/main" id="{C7795FE1-6D32-461E-A08F-2D25CAFC47F2}"/>
              </a:ext>
            </a:extLst>
          </p:cNvPr>
          <p:cNvSpPr/>
          <p:nvPr/>
        </p:nvSpPr>
        <p:spPr>
          <a:xfrm>
            <a:off x="6565457" y="3556932"/>
            <a:ext cx="4864543" cy="25146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 задержаны, для разъяснительной работы. Будем с вами и вашей семьей учить правила поведения в лесу!!!</a:t>
            </a:r>
          </a:p>
        </p:txBody>
      </p:sp>
    </p:spTree>
    <p:extLst>
      <p:ext uri="{BB962C8B-B14F-4D97-AF65-F5344CB8AC3E}">
        <p14:creationId xmlns:p14="http://schemas.microsoft.com/office/powerpoint/2010/main" val="1972211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B8569-F270-4DB0-B8C2-1CA10612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38687D-F047-425B-ADA4-3E32EFAD4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7208" y="3263900"/>
            <a:ext cx="4792133" cy="35941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AE58850-2B50-4764-B2E3-D60FEA2EB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872" y="0"/>
            <a:ext cx="3202686" cy="42702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6FC817-FEB6-40B2-93F7-1B44D9C7C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45" y="0"/>
            <a:ext cx="3031998" cy="4042664"/>
          </a:xfrm>
          <a:prstGeom prst="rect">
            <a:avLst/>
          </a:prstGeom>
        </p:spPr>
      </p:pic>
      <p:sp>
        <p:nvSpPr>
          <p:cNvPr id="11" name="Облако 10">
            <a:extLst>
              <a:ext uri="{FF2B5EF4-FFF2-40B4-BE49-F238E27FC236}">
                <a16:creationId xmlns:a16="http://schemas.microsoft.com/office/drawing/2014/main" id="{67AFBD0D-F7DB-4CB5-BF25-6C9113F00B93}"/>
              </a:ext>
            </a:extLst>
          </p:cNvPr>
          <p:cNvSpPr/>
          <p:nvPr/>
        </p:nvSpPr>
        <p:spPr>
          <a:xfrm>
            <a:off x="3376443" y="118872"/>
            <a:ext cx="4606269" cy="27706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МЧС – спасатели леса. Каждый год  более 10000 раз они спасают лес от пожара</a:t>
            </a:r>
          </a:p>
        </p:txBody>
      </p:sp>
      <p:sp>
        <p:nvSpPr>
          <p:cNvPr id="12" name="Облако 11">
            <a:extLst>
              <a:ext uri="{FF2B5EF4-FFF2-40B4-BE49-F238E27FC236}">
                <a16:creationId xmlns:a16="http://schemas.microsoft.com/office/drawing/2014/main" id="{26F283E8-3062-43F0-8252-9CD6B7429AE1}"/>
              </a:ext>
            </a:extLst>
          </p:cNvPr>
          <p:cNvSpPr/>
          <p:nvPr/>
        </p:nvSpPr>
        <p:spPr>
          <a:xfrm>
            <a:off x="0" y="4042664"/>
            <a:ext cx="3487208" cy="23970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Чтобы лесных пожаров было меньше- люди, соблюдайте правила поведения в лесу!!!</a:t>
            </a:r>
          </a:p>
        </p:txBody>
      </p:sp>
      <p:sp>
        <p:nvSpPr>
          <p:cNvPr id="13" name="Облако 12">
            <a:extLst>
              <a:ext uri="{FF2B5EF4-FFF2-40B4-BE49-F238E27FC236}">
                <a16:creationId xmlns:a16="http://schemas.microsoft.com/office/drawing/2014/main" id="{24073197-ADA5-49B3-97B6-9596113F5A13}"/>
              </a:ext>
            </a:extLst>
          </p:cNvPr>
          <p:cNvSpPr/>
          <p:nvPr/>
        </p:nvSpPr>
        <p:spPr>
          <a:xfrm>
            <a:off x="8500872" y="4416552"/>
            <a:ext cx="3202686" cy="216712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Спасатели леса!</a:t>
            </a:r>
          </a:p>
          <a:p>
            <a:pPr algn="ctr"/>
            <a:r>
              <a:rPr lang="ru-RU" dirty="0"/>
              <a:t>Спасибо ВАМ!!!!</a:t>
            </a:r>
          </a:p>
        </p:txBody>
      </p:sp>
    </p:spTree>
    <p:extLst>
      <p:ext uri="{BB962C8B-B14F-4D97-AF65-F5344CB8AC3E}">
        <p14:creationId xmlns:p14="http://schemas.microsoft.com/office/powerpoint/2010/main" val="3705702878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164</TotalTime>
  <Words>177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Impact</vt:lpstr>
      <vt:lpstr>Эмблема</vt:lpstr>
      <vt:lpstr>«Построй свой мир»            Комикс на тему «Построй свою историю…»      «Спасатели леса» Автор: Русинов Павел Андреевич,  7 лет                                                                                                                                МБОУ ООШ№ 9                                                                                                                                                                            имени Г.Х.Миннибаева                                                                                                                                                                               Руководитель: Сурова                                                                                                                                                                                       Юлия Николаевна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</dc:title>
  <dc:creator>Школа</dc:creator>
  <cp:lastModifiedBy>Школа</cp:lastModifiedBy>
  <cp:revision>8</cp:revision>
  <dcterms:created xsi:type="dcterms:W3CDTF">2022-11-15T08:53:27Z</dcterms:created>
  <dcterms:modified xsi:type="dcterms:W3CDTF">2022-11-15T11:38:04Z</dcterms:modified>
</cp:coreProperties>
</file>