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61" r:id="rId5"/>
    <p:sldId id="263" r:id="rId6"/>
    <p:sldId id="259" r:id="rId7"/>
    <p:sldId id="260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86384" autoAdjust="0"/>
  </p:normalViewPr>
  <p:slideViewPr>
    <p:cSldViewPr>
      <p:cViewPr>
        <p:scale>
          <a:sx n="110" d="100"/>
          <a:sy n="110" d="100"/>
        </p:scale>
        <p:origin x="264" y="13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5787EC-6762-438D-97B7-F3BE70715FD1}" type="datetimeFigureOut">
              <a:rPr lang="ru-RU" smtClean="0"/>
              <a:t>вт 19.09.23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B67A07-B76F-49DF-A998-4B67236A4D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77318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   Музей-заповедник «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Поленово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»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– Музей-заповедник «Усадьба Л. Н. Толстого Ясная Поляна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 – Музей – заповедник «Куликово поле»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4- Богородицкий дворец-музей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B67A07-B76F-49DF-A998-4B67236A4D86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50587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19.09.23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19.09.23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19.09.23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19.09.23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19.09.23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19.09.23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19.09.23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19.09.23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19.09.23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19.09.23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вт 19.09.23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вт 19.09.23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434064"/>
            <a:ext cx="8640960" cy="5091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95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2132856"/>
            <a:ext cx="7408333" cy="3993307"/>
          </a:xfrm>
        </p:spPr>
        <p:txBody>
          <a:bodyPr/>
          <a:lstStyle/>
          <a:p>
            <a:r>
              <a:rPr lang="ru-RU" dirty="0" smtClean="0"/>
              <a:t>1                               2                                     3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Какой герб принадлежит Туле?</a:t>
            </a:r>
            <a:endParaRPr lang="ru-RU" dirty="0"/>
          </a:p>
        </p:txBody>
      </p:sp>
      <p:pic>
        <p:nvPicPr>
          <p:cNvPr id="1026" name="Picture 2" descr="C:\Users\1\Desktop\Tulskaja-oblast-gerb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75856" y="2636912"/>
            <a:ext cx="2592288" cy="2992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1\Desktop\f283ab29cc6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2794468"/>
            <a:ext cx="2160239" cy="2641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1\Desktop\vz4lu4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1426" y="2794468"/>
            <a:ext cx="2190413" cy="2794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8959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1\Desktop\5d0c9982b4a2f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7370" y="3212976"/>
            <a:ext cx="5476709" cy="3480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1\Desktop\ad118660d0bbc03711412bcb35b20d16.jpe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980205"/>
            <a:ext cx="3765956" cy="2510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 какой картинке Тульский кремль?</a:t>
            </a:r>
            <a:endParaRPr lang="ru-RU" dirty="0"/>
          </a:p>
        </p:txBody>
      </p:sp>
      <p:pic>
        <p:nvPicPr>
          <p:cNvPr id="2050" name="Picture 2" descr="C:\Users\1\Desktop\71b8014f-43cd-56e7-85ea-62f747198fb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484784"/>
            <a:ext cx="4256379" cy="2528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1\Desktop\89880618982cdf2079cd39943d90aa6f.jpe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483009"/>
            <a:ext cx="4608512" cy="2433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4006497"/>
            <a:ext cx="79208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91580" y="1772816"/>
            <a:ext cx="45719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860032" y="1513870"/>
            <a:ext cx="79208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1483009"/>
            <a:ext cx="79208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51520" y="-1040479"/>
            <a:ext cx="79208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172890" y="3876570"/>
            <a:ext cx="79208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3193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20160911-IMG_409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476672"/>
            <a:ext cx="3960439" cy="28083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1\Desktop\Jm4yrPyt1IE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63" t="-20908"/>
          <a:stretch/>
        </p:blipFill>
        <p:spPr bwMode="auto">
          <a:xfrm>
            <a:off x="69010" y="-167814"/>
            <a:ext cx="4719013" cy="38908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1\Desktop\IMG_287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73016"/>
            <a:ext cx="4788024" cy="28083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1\Desktop\inx960x640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88024" y="3068960"/>
            <a:ext cx="4032447" cy="33123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4438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Узловая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C:\Users\1\Desktop\19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719411"/>
            <a:ext cx="5616624" cy="38164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1\Desktop\196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34617" y="2719412"/>
            <a:ext cx="4608512" cy="38093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5585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Какие игрушки делают в Тульской области?</a:t>
            </a:r>
            <a:endParaRPr lang="ru-RU" dirty="0"/>
          </a:p>
        </p:txBody>
      </p:sp>
      <p:pic>
        <p:nvPicPr>
          <p:cNvPr id="3074" name="Picture 2" descr="C:\Users\1\Desktop\kartinki-gzhel-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774209"/>
            <a:ext cx="2808312" cy="2456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1\Desktop\igrushki2-1024x102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1774208"/>
            <a:ext cx="2803332" cy="2662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1\Desktop\1200px-KargopolFolkToys4_192_246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9804" y="4255873"/>
            <a:ext cx="3562396" cy="260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1\Desktop\2855ec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1" y="1631945"/>
            <a:ext cx="3312369" cy="2648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1\Desktop\MfZuUZw0IXs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219757"/>
            <a:ext cx="2664296" cy="2638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1\Desktop\Image000001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4077072"/>
            <a:ext cx="2808312" cy="278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1774209"/>
            <a:ext cx="720080" cy="3586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508104" y="4280315"/>
            <a:ext cx="720080" cy="3586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195736" y="4257787"/>
            <a:ext cx="720080" cy="3586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915816" y="1774208"/>
            <a:ext cx="720080" cy="3586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580111" y="1664148"/>
            <a:ext cx="720080" cy="3586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8201574" y="4111132"/>
            <a:ext cx="720080" cy="3586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0325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>Перед тобой фотографии </a:t>
            </a:r>
            <a:r>
              <a:rPr lang="ru-RU" sz="2200" dirty="0" smtClean="0"/>
              <a:t>государственных природных музеев-заповедников</a:t>
            </a:r>
            <a:br>
              <a:rPr lang="ru-RU" sz="2200" dirty="0" smtClean="0"/>
            </a:br>
            <a:r>
              <a:rPr lang="ru-RU" sz="2200" dirty="0" smtClean="0"/>
              <a:t>Тульской области. Соотнеси их название с изображением. </a:t>
            </a:r>
            <a:br>
              <a:rPr lang="ru-RU" sz="2200" dirty="0" smtClean="0"/>
            </a:br>
            <a:endParaRPr lang="ru-RU" dirty="0"/>
          </a:p>
        </p:txBody>
      </p:sp>
      <p:pic>
        <p:nvPicPr>
          <p:cNvPr id="4098" name="Picture 2" descr="C:\Users\1\Desktop\89789yv7a98y7va8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1" y="1356133"/>
            <a:ext cx="4176464" cy="2720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1\Desktop\d7962fdc28a60c7f156f3b51ea96ec93.jpe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5" y="1356133"/>
            <a:ext cx="4626514" cy="2720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1\Desktop\bogoroditsk_dusk_001_deadokeylivejournalcom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1" y="3945632"/>
            <a:ext cx="4176464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1\Desktop\bfce73d2-befc-4a48-8333-604adc5e6205..jpe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5" y="4077073"/>
            <a:ext cx="4626514" cy="2780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511" y="1356133"/>
            <a:ext cx="1296145" cy="5606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pic>
        <p:nvPicPr>
          <p:cNvPr id="9" name="Picture 3" descr="C:\Users\1\Desktop\d7962fdc28a60c7f156f3b51ea96ec93.jpe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5" y="1356133"/>
            <a:ext cx="4626514" cy="2720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7662706" y="4077073"/>
            <a:ext cx="1296145" cy="5606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038859" y="3963176"/>
            <a:ext cx="1296145" cy="5606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379809" y="1356132"/>
            <a:ext cx="1296145" cy="5606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1254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slide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196752"/>
            <a:ext cx="7488832" cy="5107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9844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103</TotalTime>
  <Words>72</Words>
  <Application>Microsoft Office PowerPoint</Application>
  <PresentationFormat>Экран (4:3)</PresentationFormat>
  <Paragraphs>26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Волна</vt:lpstr>
      <vt:lpstr>Презентация PowerPoint</vt:lpstr>
      <vt:lpstr>Какой герб принадлежит Туле?</vt:lpstr>
      <vt:lpstr>На какой картинке Тульский кремль?</vt:lpstr>
      <vt:lpstr>Презентация PowerPoint</vt:lpstr>
      <vt:lpstr>Узловая </vt:lpstr>
      <vt:lpstr>Какие игрушки делают в Тульской области?</vt:lpstr>
      <vt:lpstr>Перед тобой фотографии государственных природных музеев-заповедников Тульской области. Соотнеси их название с изображением. 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9</cp:revision>
  <dcterms:created xsi:type="dcterms:W3CDTF">2023-09-03T17:26:19Z</dcterms:created>
  <dcterms:modified xsi:type="dcterms:W3CDTF">2023-09-19T18:20:06Z</dcterms:modified>
</cp:coreProperties>
</file>