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F828"/>
    <a:srgbClr val="1EA457"/>
    <a:srgbClr val="CCFF66"/>
    <a:srgbClr val="99FF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33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4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F10A66-91EB-487A-9028-27F1B23E5C61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</dgm:pt>
    <dgm:pt modelId="{863EB517-D5E0-4CD9-A563-8EEA106D6E84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того, чтобы дети овладели игровыми умениями, взрослому следует играть вместе с ними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940ABF-D796-468C-8EA3-4065255B690D}" type="parTrans" cxnId="{E44CD861-785A-4113-9C04-E4262E43FD69}">
      <dgm:prSet/>
      <dgm:spPr/>
      <dgm:t>
        <a:bodyPr/>
        <a:lstStyle/>
        <a:p>
          <a:endParaRPr lang="ru-RU"/>
        </a:p>
      </dgm:t>
    </dgm:pt>
    <dgm:pt modelId="{2A1ED53B-41E4-4A5F-965B-E2EDC4F802C1}" type="sibTrans" cxnId="{E44CD861-785A-4113-9C04-E4262E43FD69}">
      <dgm:prSet/>
      <dgm:spPr/>
      <dgm:t>
        <a:bodyPr/>
        <a:lstStyle/>
        <a:p>
          <a:endParaRPr lang="ru-RU"/>
        </a:p>
      </dgm:t>
    </dgm:pt>
    <dgm:pt modelId="{59EE6099-3518-4A87-8062-D948DF3D5956}">
      <dgm:prSet phldrT="[Текст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endParaRPr lang="ru-RU" sz="14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Начиная с раннего возраста и далее на каждом этапе дошкольного детства при формировании у ребенка игровых умений необходимо ориентировать его на взаимодействие с партнером- сверстником, «обеспечивать» способами согласования действий с партнёрами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7F5372-49E9-4DC6-9F02-A04FEF5F047B}" type="parTrans" cxnId="{883FFAE3-CCCE-4138-8642-729EF602EE55}">
      <dgm:prSet/>
      <dgm:spPr/>
      <dgm:t>
        <a:bodyPr/>
        <a:lstStyle/>
        <a:p>
          <a:endParaRPr lang="ru-RU"/>
        </a:p>
      </dgm:t>
    </dgm:pt>
    <dgm:pt modelId="{355CDC07-CEB5-4911-B708-80B1B6B7889C}" type="sibTrans" cxnId="{883FFAE3-CCCE-4138-8642-729EF602EE55}">
      <dgm:prSet/>
      <dgm:spPr/>
      <dgm:t>
        <a:bodyPr/>
        <a:lstStyle/>
        <a:p>
          <a:endParaRPr lang="ru-RU"/>
        </a:p>
      </dgm:t>
    </dgm:pt>
    <dgm:pt modelId="{0C48A4B5-9EA8-4297-86FF-86404AEAF6FD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ru-RU" sz="14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Взрослый, играя вместе с детьми на протяжении всего дошкольного периода, должен на каждом из его этапов развертывать</a:t>
          </a:r>
          <a:r>
            <a:rPr lang="en-US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игру таким образом, чтобы ребенок «открывал»</a:t>
          </a:r>
          <a:r>
            <a:rPr lang="en-US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 усваивал постепенно усложняющиеся способы построения того или иного вида игры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21DBC6-609C-47B3-86BD-F2864AB798C1}" type="parTrans" cxnId="{B1FCE4B4-396B-44AB-8633-463CDD5192EE}">
      <dgm:prSet/>
      <dgm:spPr/>
      <dgm:t>
        <a:bodyPr/>
        <a:lstStyle/>
        <a:p>
          <a:endParaRPr lang="ru-RU"/>
        </a:p>
      </dgm:t>
    </dgm:pt>
    <dgm:pt modelId="{C3817E17-8CA8-43C2-898A-793FB84E3F97}" type="sibTrans" cxnId="{B1FCE4B4-396B-44AB-8633-463CDD5192EE}">
      <dgm:prSet/>
      <dgm:spPr/>
      <dgm:t>
        <a:bodyPr/>
        <a:lstStyle/>
        <a:p>
          <a:endParaRPr lang="ru-RU"/>
        </a:p>
      </dgm:t>
    </dgm:pt>
    <dgm:pt modelId="{957C0184-1185-4A1F-BBB4-B49A6E7AF50E}" type="pres">
      <dgm:prSet presAssocID="{30F10A66-91EB-487A-9028-27F1B23E5C61}" presName="Name0" presStyleCnt="0">
        <dgm:presLayoutVars>
          <dgm:dir/>
          <dgm:resizeHandles val="exact"/>
        </dgm:presLayoutVars>
      </dgm:prSet>
      <dgm:spPr/>
    </dgm:pt>
    <dgm:pt modelId="{A9864D55-C216-4A16-9D40-BDC574337034}" type="pres">
      <dgm:prSet presAssocID="{30F10A66-91EB-487A-9028-27F1B23E5C61}" presName="fgShape" presStyleLbl="fgShp" presStyleIdx="0" presStyleCnt="1" custLinFactNeighborX="-918" custLinFactNeighborY="36247"/>
      <dgm:spPr>
        <a:solidFill>
          <a:srgbClr val="FFC000"/>
        </a:solidFill>
      </dgm:spPr>
    </dgm:pt>
    <dgm:pt modelId="{ECF021BC-9ADC-4F21-8023-70E5A3E907D3}" type="pres">
      <dgm:prSet presAssocID="{30F10A66-91EB-487A-9028-27F1B23E5C61}" presName="linComp" presStyleCnt="0"/>
      <dgm:spPr/>
    </dgm:pt>
    <dgm:pt modelId="{4A66ADCC-D95A-4AB4-8D12-10923B6EAACC}" type="pres">
      <dgm:prSet presAssocID="{863EB517-D5E0-4CD9-A563-8EEA106D6E84}" presName="compNode" presStyleCnt="0"/>
      <dgm:spPr/>
    </dgm:pt>
    <dgm:pt modelId="{136B0149-92D7-44A5-A64B-E57C33209059}" type="pres">
      <dgm:prSet presAssocID="{863EB517-D5E0-4CD9-A563-8EEA106D6E84}" presName="bkgdShape" presStyleLbl="node1" presStyleIdx="0" presStyleCnt="3"/>
      <dgm:spPr/>
      <dgm:t>
        <a:bodyPr/>
        <a:lstStyle/>
        <a:p>
          <a:endParaRPr lang="ru-RU"/>
        </a:p>
      </dgm:t>
    </dgm:pt>
    <dgm:pt modelId="{217050BD-5B43-44C5-8A29-31AB61AF827D}" type="pres">
      <dgm:prSet presAssocID="{863EB517-D5E0-4CD9-A563-8EEA106D6E84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A4F97-7144-4792-9CBF-91B575F07CAA}" type="pres">
      <dgm:prSet presAssocID="{863EB517-D5E0-4CD9-A563-8EEA106D6E84}" presName="invisiNode" presStyleLbl="node1" presStyleIdx="0" presStyleCnt="3"/>
      <dgm:spPr/>
    </dgm:pt>
    <dgm:pt modelId="{A1BD1F95-3CE7-435E-8879-1B68DF98F01F}" type="pres">
      <dgm:prSet presAssocID="{863EB517-D5E0-4CD9-A563-8EEA106D6E84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72B5DAE6-DBC2-4B2D-A6E3-2134A94DF308}" type="pres">
      <dgm:prSet presAssocID="{2A1ED53B-41E4-4A5F-965B-E2EDC4F802C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A98E121-77A3-430E-AF7E-CC9659570C3F}" type="pres">
      <dgm:prSet presAssocID="{59EE6099-3518-4A87-8062-D948DF3D5956}" presName="compNode" presStyleCnt="0"/>
      <dgm:spPr/>
    </dgm:pt>
    <dgm:pt modelId="{F6798871-4B5F-4A7B-9654-73498DDF53B2}" type="pres">
      <dgm:prSet presAssocID="{59EE6099-3518-4A87-8062-D948DF3D5956}" presName="bkgdShape" presStyleLbl="node1" presStyleIdx="1" presStyleCnt="3"/>
      <dgm:spPr/>
      <dgm:t>
        <a:bodyPr/>
        <a:lstStyle/>
        <a:p>
          <a:endParaRPr lang="ru-RU"/>
        </a:p>
      </dgm:t>
    </dgm:pt>
    <dgm:pt modelId="{4950A99C-BDD4-4CE9-80D1-03F5D681F8EB}" type="pres">
      <dgm:prSet presAssocID="{59EE6099-3518-4A87-8062-D948DF3D5956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603DD-CC74-44FB-B91F-2E99F6D5F125}" type="pres">
      <dgm:prSet presAssocID="{59EE6099-3518-4A87-8062-D948DF3D5956}" presName="invisiNode" presStyleLbl="node1" presStyleIdx="1" presStyleCnt="3"/>
      <dgm:spPr/>
    </dgm:pt>
    <dgm:pt modelId="{5F25E424-320F-4A52-808A-C87E947B5A43}" type="pres">
      <dgm:prSet presAssocID="{59EE6099-3518-4A87-8062-D948DF3D5956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AFF6F130-3399-4398-AAF4-E5D281A9F13B}" type="pres">
      <dgm:prSet presAssocID="{355CDC07-CEB5-4911-B708-80B1B6B7889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5AD19C6-1E73-4D38-8FE3-5B7A4D9DA94F}" type="pres">
      <dgm:prSet presAssocID="{0C48A4B5-9EA8-4297-86FF-86404AEAF6FD}" presName="compNode" presStyleCnt="0"/>
      <dgm:spPr/>
    </dgm:pt>
    <dgm:pt modelId="{2F6D1913-B4D3-49E5-A498-E73AA8892121}" type="pres">
      <dgm:prSet presAssocID="{0C48A4B5-9EA8-4297-86FF-86404AEAF6FD}" presName="bkgdShape" presStyleLbl="node1" presStyleIdx="2" presStyleCnt="3"/>
      <dgm:spPr/>
      <dgm:t>
        <a:bodyPr/>
        <a:lstStyle/>
        <a:p>
          <a:endParaRPr lang="ru-RU"/>
        </a:p>
      </dgm:t>
    </dgm:pt>
    <dgm:pt modelId="{3C6A0DB4-AC14-479E-AAA7-F6088024348C}" type="pres">
      <dgm:prSet presAssocID="{0C48A4B5-9EA8-4297-86FF-86404AEAF6FD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9F6F5-DBA7-4A08-A1C6-EEFABA5AA8DB}" type="pres">
      <dgm:prSet presAssocID="{0C48A4B5-9EA8-4297-86FF-86404AEAF6FD}" presName="invisiNode" presStyleLbl="node1" presStyleIdx="2" presStyleCnt="3"/>
      <dgm:spPr/>
    </dgm:pt>
    <dgm:pt modelId="{5E277CE7-7728-4F69-9BFD-74D7ADEA897F}" type="pres">
      <dgm:prSet presAssocID="{0C48A4B5-9EA8-4297-86FF-86404AEAF6FD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</dgm:ptLst>
  <dgm:cxnLst>
    <dgm:cxn modelId="{B1FCE4B4-396B-44AB-8633-463CDD5192EE}" srcId="{30F10A66-91EB-487A-9028-27F1B23E5C61}" destId="{0C48A4B5-9EA8-4297-86FF-86404AEAF6FD}" srcOrd="2" destOrd="0" parTransId="{6821DBC6-609C-47B3-86BD-F2864AB798C1}" sibTransId="{C3817E17-8CA8-43C2-898A-793FB84E3F97}"/>
    <dgm:cxn modelId="{883FFAE3-CCCE-4138-8642-729EF602EE55}" srcId="{30F10A66-91EB-487A-9028-27F1B23E5C61}" destId="{59EE6099-3518-4A87-8062-D948DF3D5956}" srcOrd="1" destOrd="0" parTransId="{057F5372-49E9-4DC6-9F02-A04FEF5F047B}" sibTransId="{355CDC07-CEB5-4911-B708-80B1B6B7889C}"/>
    <dgm:cxn modelId="{EC11CD85-871C-4F24-A675-3A20E6602881}" type="presOf" srcId="{863EB517-D5E0-4CD9-A563-8EEA106D6E84}" destId="{217050BD-5B43-44C5-8A29-31AB61AF827D}" srcOrd="1" destOrd="0" presId="urn:microsoft.com/office/officeart/2005/8/layout/hList7"/>
    <dgm:cxn modelId="{7A8A30E5-DC08-44CA-B282-0A3E5A346632}" type="presOf" srcId="{0C48A4B5-9EA8-4297-86FF-86404AEAF6FD}" destId="{2F6D1913-B4D3-49E5-A498-E73AA8892121}" srcOrd="0" destOrd="0" presId="urn:microsoft.com/office/officeart/2005/8/layout/hList7"/>
    <dgm:cxn modelId="{36E754A8-CE3E-4AF4-8D64-18E855B98439}" type="presOf" srcId="{59EE6099-3518-4A87-8062-D948DF3D5956}" destId="{F6798871-4B5F-4A7B-9654-73498DDF53B2}" srcOrd="0" destOrd="0" presId="urn:microsoft.com/office/officeart/2005/8/layout/hList7"/>
    <dgm:cxn modelId="{1448630A-6444-48DF-BF6E-59544BD7D485}" type="presOf" srcId="{863EB517-D5E0-4CD9-A563-8EEA106D6E84}" destId="{136B0149-92D7-44A5-A64B-E57C33209059}" srcOrd="0" destOrd="0" presId="urn:microsoft.com/office/officeart/2005/8/layout/hList7"/>
    <dgm:cxn modelId="{B6CBB8B5-69D7-481B-9A69-962A1045472D}" type="presOf" srcId="{59EE6099-3518-4A87-8062-D948DF3D5956}" destId="{4950A99C-BDD4-4CE9-80D1-03F5D681F8EB}" srcOrd="1" destOrd="0" presId="urn:microsoft.com/office/officeart/2005/8/layout/hList7"/>
    <dgm:cxn modelId="{F55B1FE1-4472-44ED-AB65-D266EEDB7C58}" type="presOf" srcId="{30F10A66-91EB-487A-9028-27F1B23E5C61}" destId="{957C0184-1185-4A1F-BBB4-B49A6E7AF50E}" srcOrd="0" destOrd="0" presId="urn:microsoft.com/office/officeart/2005/8/layout/hList7"/>
    <dgm:cxn modelId="{049C606E-C0FF-4AF4-A4D3-A34012FB9761}" type="presOf" srcId="{355CDC07-CEB5-4911-B708-80B1B6B7889C}" destId="{AFF6F130-3399-4398-AAF4-E5D281A9F13B}" srcOrd="0" destOrd="0" presId="urn:microsoft.com/office/officeart/2005/8/layout/hList7"/>
    <dgm:cxn modelId="{E44CD861-785A-4113-9C04-E4262E43FD69}" srcId="{30F10A66-91EB-487A-9028-27F1B23E5C61}" destId="{863EB517-D5E0-4CD9-A563-8EEA106D6E84}" srcOrd="0" destOrd="0" parTransId="{37940ABF-D796-468C-8EA3-4065255B690D}" sibTransId="{2A1ED53B-41E4-4A5F-965B-E2EDC4F802C1}"/>
    <dgm:cxn modelId="{FF4E0794-4E09-4BD2-93ED-58DD9C53599D}" type="presOf" srcId="{2A1ED53B-41E4-4A5F-965B-E2EDC4F802C1}" destId="{72B5DAE6-DBC2-4B2D-A6E3-2134A94DF308}" srcOrd="0" destOrd="0" presId="urn:microsoft.com/office/officeart/2005/8/layout/hList7"/>
    <dgm:cxn modelId="{C45594E7-0D82-4026-91A9-BD787D72008A}" type="presOf" srcId="{0C48A4B5-9EA8-4297-86FF-86404AEAF6FD}" destId="{3C6A0DB4-AC14-479E-AAA7-F6088024348C}" srcOrd="1" destOrd="0" presId="urn:microsoft.com/office/officeart/2005/8/layout/hList7"/>
    <dgm:cxn modelId="{20BC3D63-9B97-4B50-B7EE-BA0D63BB87DF}" type="presParOf" srcId="{957C0184-1185-4A1F-BBB4-B49A6E7AF50E}" destId="{A9864D55-C216-4A16-9D40-BDC574337034}" srcOrd="0" destOrd="0" presId="urn:microsoft.com/office/officeart/2005/8/layout/hList7"/>
    <dgm:cxn modelId="{D1B6FDC1-4A4D-45C2-91BA-43CC7048EA4C}" type="presParOf" srcId="{957C0184-1185-4A1F-BBB4-B49A6E7AF50E}" destId="{ECF021BC-9ADC-4F21-8023-70E5A3E907D3}" srcOrd="1" destOrd="0" presId="urn:microsoft.com/office/officeart/2005/8/layout/hList7"/>
    <dgm:cxn modelId="{F6197628-56AB-4343-A776-EA735A0DB728}" type="presParOf" srcId="{ECF021BC-9ADC-4F21-8023-70E5A3E907D3}" destId="{4A66ADCC-D95A-4AB4-8D12-10923B6EAACC}" srcOrd="0" destOrd="0" presId="urn:microsoft.com/office/officeart/2005/8/layout/hList7"/>
    <dgm:cxn modelId="{8ABCA4A6-4B12-4A88-BB4A-045E7CA56B4E}" type="presParOf" srcId="{4A66ADCC-D95A-4AB4-8D12-10923B6EAACC}" destId="{136B0149-92D7-44A5-A64B-E57C33209059}" srcOrd="0" destOrd="0" presId="urn:microsoft.com/office/officeart/2005/8/layout/hList7"/>
    <dgm:cxn modelId="{5042A22E-0A1A-4403-95F7-EE4E66BC5AF8}" type="presParOf" srcId="{4A66ADCC-D95A-4AB4-8D12-10923B6EAACC}" destId="{217050BD-5B43-44C5-8A29-31AB61AF827D}" srcOrd="1" destOrd="0" presId="urn:microsoft.com/office/officeart/2005/8/layout/hList7"/>
    <dgm:cxn modelId="{FBC00E2A-4B0C-41DD-85F5-B1D3165F5872}" type="presParOf" srcId="{4A66ADCC-D95A-4AB4-8D12-10923B6EAACC}" destId="{11AA4F97-7144-4792-9CBF-91B575F07CAA}" srcOrd="2" destOrd="0" presId="urn:microsoft.com/office/officeart/2005/8/layout/hList7"/>
    <dgm:cxn modelId="{922EEF58-E441-4BA8-8F73-EB76A3F61628}" type="presParOf" srcId="{4A66ADCC-D95A-4AB4-8D12-10923B6EAACC}" destId="{A1BD1F95-3CE7-435E-8879-1B68DF98F01F}" srcOrd="3" destOrd="0" presId="urn:microsoft.com/office/officeart/2005/8/layout/hList7"/>
    <dgm:cxn modelId="{6F0AEDB3-7E5E-40B2-A746-3B23A9016F41}" type="presParOf" srcId="{ECF021BC-9ADC-4F21-8023-70E5A3E907D3}" destId="{72B5DAE6-DBC2-4B2D-A6E3-2134A94DF308}" srcOrd="1" destOrd="0" presId="urn:microsoft.com/office/officeart/2005/8/layout/hList7"/>
    <dgm:cxn modelId="{3349A651-48B4-4632-89E1-13980A1ECC22}" type="presParOf" srcId="{ECF021BC-9ADC-4F21-8023-70E5A3E907D3}" destId="{AA98E121-77A3-430E-AF7E-CC9659570C3F}" srcOrd="2" destOrd="0" presId="urn:microsoft.com/office/officeart/2005/8/layout/hList7"/>
    <dgm:cxn modelId="{0A8B02AB-92FB-4CC4-AA1A-A34CA324757D}" type="presParOf" srcId="{AA98E121-77A3-430E-AF7E-CC9659570C3F}" destId="{F6798871-4B5F-4A7B-9654-73498DDF53B2}" srcOrd="0" destOrd="0" presId="urn:microsoft.com/office/officeart/2005/8/layout/hList7"/>
    <dgm:cxn modelId="{422EE14A-4278-4E5E-872C-E9AFB142A3A8}" type="presParOf" srcId="{AA98E121-77A3-430E-AF7E-CC9659570C3F}" destId="{4950A99C-BDD4-4CE9-80D1-03F5D681F8EB}" srcOrd="1" destOrd="0" presId="urn:microsoft.com/office/officeart/2005/8/layout/hList7"/>
    <dgm:cxn modelId="{E4626712-43E2-4D33-BDB9-9DC9C69BF052}" type="presParOf" srcId="{AA98E121-77A3-430E-AF7E-CC9659570C3F}" destId="{F6F603DD-CC74-44FB-B91F-2E99F6D5F125}" srcOrd="2" destOrd="0" presId="urn:microsoft.com/office/officeart/2005/8/layout/hList7"/>
    <dgm:cxn modelId="{71C08C8F-13DC-4CCD-B12F-6620C71A4224}" type="presParOf" srcId="{AA98E121-77A3-430E-AF7E-CC9659570C3F}" destId="{5F25E424-320F-4A52-808A-C87E947B5A43}" srcOrd="3" destOrd="0" presId="urn:microsoft.com/office/officeart/2005/8/layout/hList7"/>
    <dgm:cxn modelId="{DFE9CE6D-5AFB-4962-9F07-D6AF8B2FCD92}" type="presParOf" srcId="{ECF021BC-9ADC-4F21-8023-70E5A3E907D3}" destId="{AFF6F130-3399-4398-AAF4-E5D281A9F13B}" srcOrd="3" destOrd="0" presId="urn:microsoft.com/office/officeart/2005/8/layout/hList7"/>
    <dgm:cxn modelId="{5E684462-1730-440A-ADD7-BEBFB5CAF9A0}" type="presParOf" srcId="{ECF021BC-9ADC-4F21-8023-70E5A3E907D3}" destId="{F5AD19C6-1E73-4D38-8FE3-5B7A4D9DA94F}" srcOrd="4" destOrd="0" presId="urn:microsoft.com/office/officeart/2005/8/layout/hList7"/>
    <dgm:cxn modelId="{71D1AC27-AE0C-4122-83CA-65B98FE805A6}" type="presParOf" srcId="{F5AD19C6-1E73-4D38-8FE3-5B7A4D9DA94F}" destId="{2F6D1913-B4D3-49E5-A498-E73AA8892121}" srcOrd="0" destOrd="0" presId="urn:microsoft.com/office/officeart/2005/8/layout/hList7"/>
    <dgm:cxn modelId="{1D2AD57B-D8F3-4215-9D34-C57071B4449D}" type="presParOf" srcId="{F5AD19C6-1E73-4D38-8FE3-5B7A4D9DA94F}" destId="{3C6A0DB4-AC14-479E-AAA7-F6088024348C}" srcOrd="1" destOrd="0" presId="urn:microsoft.com/office/officeart/2005/8/layout/hList7"/>
    <dgm:cxn modelId="{03665310-F354-4838-AF06-C3615D036A5A}" type="presParOf" srcId="{F5AD19C6-1E73-4D38-8FE3-5B7A4D9DA94F}" destId="{6FC9F6F5-DBA7-4A08-A1C6-EEFABA5AA8DB}" srcOrd="2" destOrd="0" presId="urn:microsoft.com/office/officeart/2005/8/layout/hList7"/>
    <dgm:cxn modelId="{6743B100-2AE5-4649-A4CA-6445DC3D6F83}" type="presParOf" srcId="{F5AD19C6-1E73-4D38-8FE3-5B7A4D9DA94F}" destId="{5E277CE7-7728-4F69-9BFD-74D7ADEA897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F10A66-91EB-487A-9028-27F1B23E5C61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</dgm:pt>
    <dgm:pt modelId="{863EB517-D5E0-4CD9-A563-8EEA106D6E84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ru-RU" sz="16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Младенческий этап (два месяца - один год) - предметная игра, знакомство с предметным миром, приобретение элементарных навыков манипуляции с предметами, близкий эмоциональный контакт с родными</a:t>
          </a:r>
          <a:endParaRPr lang="ru-RU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940ABF-D796-468C-8EA3-4065255B690D}" type="parTrans" cxnId="{E44CD861-785A-4113-9C04-E4262E43FD69}">
      <dgm:prSet/>
      <dgm:spPr/>
      <dgm:t>
        <a:bodyPr/>
        <a:lstStyle/>
        <a:p>
          <a:endParaRPr lang="ru-RU"/>
        </a:p>
      </dgm:t>
    </dgm:pt>
    <dgm:pt modelId="{2A1ED53B-41E4-4A5F-965B-E2EDC4F802C1}" type="sibTrans" cxnId="{E44CD861-785A-4113-9C04-E4262E43FD69}">
      <dgm:prSet/>
      <dgm:spPr/>
      <dgm:t>
        <a:bodyPr/>
        <a:lstStyle/>
        <a:p>
          <a:endParaRPr lang="ru-RU"/>
        </a:p>
      </dgm:t>
    </dgm:pt>
    <dgm:pt modelId="{59EE6099-3518-4A87-8062-D948DF3D5956}">
      <dgm:prSet phldrT="[Текст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40000"/>
              <a:lumOff val="60000"/>
            </a:schemeClr>
          </a:solidFill>
        </a:ln>
      </dgm:spPr>
      <dgm:t>
        <a:bodyPr/>
        <a:lstStyle/>
        <a:p>
          <a:endParaRPr lang="ru-RU" sz="14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Раннее детство (один-три года) - игра с комбинированными и динамическими игрушками, общение и игры с другими детьми под наблюдение взрослых;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7F5372-49E9-4DC6-9F02-A04FEF5F047B}" type="parTrans" cxnId="{883FFAE3-CCCE-4138-8642-729EF602EE55}">
      <dgm:prSet/>
      <dgm:spPr/>
      <dgm:t>
        <a:bodyPr/>
        <a:lstStyle/>
        <a:p>
          <a:endParaRPr lang="ru-RU"/>
        </a:p>
      </dgm:t>
    </dgm:pt>
    <dgm:pt modelId="{355CDC07-CEB5-4911-B708-80B1B6B7889C}" type="sibTrans" cxnId="{883FFAE3-CCCE-4138-8642-729EF602EE55}">
      <dgm:prSet/>
      <dgm:spPr/>
      <dgm:t>
        <a:bodyPr/>
        <a:lstStyle/>
        <a:p>
          <a:endParaRPr lang="ru-RU"/>
        </a:p>
      </dgm:t>
    </dgm:pt>
    <dgm:pt modelId="{0C48A4B5-9EA8-4297-86FF-86404AEAF6FD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ru-RU" sz="14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Дошкольный период (три - восемь лет) - более сложный сюжетно-ролевой формат игровой активности, коммуникативная игра с соблюдением определённых правил. </a:t>
          </a:r>
          <a:endParaRPr lang="ru-RU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21DBC6-609C-47B3-86BD-F2864AB798C1}" type="parTrans" cxnId="{B1FCE4B4-396B-44AB-8633-463CDD5192EE}">
      <dgm:prSet/>
      <dgm:spPr/>
      <dgm:t>
        <a:bodyPr/>
        <a:lstStyle/>
        <a:p>
          <a:endParaRPr lang="ru-RU"/>
        </a:p>
      </dgm:t>
    </dgm:pt>
    <dgm:pt modelId="{C3817E17-8CA8-43C2-898A-793FB84E3F97}" type="sibTrans" cxnId="{B1FCE4B4-396B-44AB-8633-463CDD5192EE}">
      <dgm:prSet/>
      <dgm:spPr/>
      <dgm:t>
        <a:bodyPr/>
        <a:lstStyle/>
        <a:p>
          <a:endParaRPr lang="ru-RU"/>
        </a:p>
      </dgm:t>
    </dgm:pt>
    <dgm:pt modelId="{957C0184-1185-4A1F-BBB4-B49A6E7AF50E}" type="pres">
      <dgm:prSet presAssocID="{30F10A66-91EB-487A-9028-27F1B23E5C61}" presName="Name0" presStyleCnt="0">
        <dgm:presLayoutVars>
          <dgm:dir/>
          <dgm:resizeHandles val="exact"/>
        </dgm:presLayoutVars>
      </dgm:prSet>
      <dgm:spPr/>
    </dgm:pt>
    <dgm:pt modelId="{A9864D55-C216-4A16-9D40-BDC574337034}" type="pres">
      <dgm:prSet presAssocID="{30F10A66-91EB-487A-9028-27F1B23E5C61}" presName="fgShape" presStyleLbl="fgShp" presStyleIdx="0" presStyleCnt="1" custLinFactNeighborX="-918" custLinFactNeighborY="36247"/>
      <dgm:spPr>
        <a:solidFill>
          <a:srgbClr val="FFC000"/>
        </a:solidFill>
      </dgm:spPr>
    </dgm:pt>
    <dgm:pt modelId="{ECF021BC-9ADC-4F21-8023-70E5A3E907D3}" type="pres">
      <dgm:prSet presAssocID="{30F10A66-91EB-487A-9028-27F1B23E5C61}" presName="linComp" presStyleCnt="0"/>
      <dgm:spPr/>
    </dgm:pt>
    <dgm:pt modelId="{4A66ADCC-D95A-4AB4-8D12-10923B6EAACC}" type="pres">
      <dgm:prSet presAssocID="{863EB517-D5E0-4CD9-A563-8EEA106D6E84}" presName="compNode" presStyleCnt="0"/>
      <dgm:spPr/>
    </dgm:pt>
    <dgm:pt modelId="{136B0149-92D7-44A5-A64B-E57C33209059}" type="pres">
      <dgm:prSet presAssocID="{863EB517-D5E0-4CD9-A563-8EEA106D6E84}" presName="bkgdShape" presStyleLbl="node1" presStyleIdx="0" presStyleCnt="3"/>
      <dgm:spPr/>
      <dgm:t>
        <a:bodyPr/>
        <a:lstStyle/>
        <a:p>
          <a:endParaRPr lang="ru-RU"/>
        </a:p>
      </dgm:t>
    </dgm:pt>
    <dgm:pt modelId="{217050BD-5B43-44C5-8A29-31AB61AF827D}" type="pres">
      <dgm:prSet presAssocID="{863EB517-D5E0-4CD9-A563-8EEA106D6E84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A4F97-7144-4792-9CBF-91B575F07CAA}" type="pres">
      <dgm:prSet presAssocID="{863EB517-D5E0-4CD9-A563-8EEA106D6E84}" presName="invisiNode" presStyleLbl="node1" presStyleIdx="0" presStyleCnt="3"/>
      <dgm:spPr/>
    </dgm:pt>
    <dgm:pt modelId="{A1BD1F95-3CE7-435E-8879-1B68DF98F01F}" type="pres">
      <dgm:prSet presAssocID="{863EB517-D5E0-4CD9-A563-8EEA106D6E84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</dgm:pt>
    <dgm:pt modelId="{72B5DAE6-DBC2-4B2D-A6E3-2134A94DF308}" type="pres">
      <dgm:prSet presAssocID="{2A1ED53B-41E4-4A5F-965B-E2EDC4F802C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A98E121-77A3-430E-AF7E-CC9659570C3F}" type="pres">
      <dgm:prSet presAssocID="{59EE6099-3518-4A87-8062-D948DF3D5956}" presName="compNode" presStyleCnt="0"/>
      <dgm:spPr/>
    </dgm:pt>
    <dgm:pt modelId="{F6798871-4B5F-4A7B-9654-73498DDF53B2}" type="pres">
      <dgm:prSet presAssocID="{59EE6099-3518-4A87-8062-D948DF3D5956}" presName="bkgdShape" presStyleLbl="node1" presStyleIdx="1" presStyleCnt="3"/>
      <dgm:spPr/>
      <dgm:t>
        <a:bodyPr/>
        <a:lstStyle/>
        <a:p>
          <a:endParaRPr lang="ru-RU"/>
        </a:p>
      </dgm:t>
    </dgm:pt>
    <dgm:pt modelId="{4950A99C-BDD4-4CE9-80D1-03F5D681F8EB}" type="pres">
      <dgm:prSet presAssocID="{59EE6099-3518-4A87-8062-D948DF3D5956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603DD-CC74-44FB-B91F-2E99F6D5F125}" type="pres">
      <dgm:prSet presAssocID="{59EE6099-3518-4A87-8062-D948DF3D5956}" presName="invisiNode" presStyleLbl="node1" presStyleIdx="1" presStyleCnt="3"/>
      <dgm:spPr/>
    </dgm:pt>
    <dgm:pt modelId="{5F25E424-320F-4A52-808A-C87E947B5A43}" type="pres">
      <dgm:prSet presAssocID="{59EE6099-3518-4A87-8062-D948DF3D5956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AFF6F130-3399-4398-AAF4-E5D281A9F13B}" type="pres">
      <dgm:prSet presAssocID="{355CDC07-CEB5-4911-B708-80B1B6B7889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5AD19C6-1E73-4D38-8FE3-5B7A4D9DA94F}" type="pres">
      <dgm:prSet presAssocID="{0C48A4B5-9EA8-4297-86FF-86404AEAF6FD}" presName="compNode" presStyleCnt="0"/>
      <dgm:spPr/>
    </dgm:pt>
    <dgm:pt modelId="{2F6D1913-B4D3-49E5-A498-E73AA8892121}" type="pres">
      <dgm:prSet presAssocID="{0C48A4B5-9EA8-4297-86FF-86404AEAF6FD}" presName="bkgdShape" presStyleLbl="node1" presStyleIdx="2" presStyleCnt="3"/>
      <dgm:spPr/>
      <dgm:t>
        <a:bodyPr/>
        <a:lstStyle/>
        <a:p>
          <a:endParaRPr lang="ru-RU"/>
        </a:p>
      </dgm:t>
    </dgm:pt>
    <dgm:pt modelId="{3C6A0DB4-AC14-479E-AAA7-F6088024348C}" type="pres">
      <dgm:prSet presAssocID="{0C48A4B5-9EA8-4297-86FF-86404AEAF6FD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9F6F5-DBA7-4A08-A1C6-EEFABA5AA8DB}" type="pres">
      <dgm:prSet presAssocID="{0C48A4B5-9EA8-4297-86FF-86404AEAF6FD}" presName="invisiNode" presStyleLbl="node1" presStyleIdx="2" presStyleCnt="3"/>
      <dgm:spPr/>
    </dgm:pt>
    <dgm:pt modelId="{5E277CE7-7728-4F69-9BFD-74D7ADEA897F}" type="pres">
      <dgm:prSet presAssocID="{0C48A4B5-9EA8-4297-86FF-86404AEAF6FD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B1FCE4B4-396B-44AB-8633-463CDD5192EE}" srcId="{30F10A66-91EB-487A-9028-27F1B23E5C61}" destId="{0C48A4B5-9EA8-4297-86FF-86404AEAF6FD}" srcOrd="2" destOrd="0" parTransId="{6821DBC6-609C-47B3-86BD-F2864AB798C1}" sibTransId="{C3817E17-8CA8-43C2-898A-793FB84E3F97}"/>
    <dgm:cxn modelId="{7C36262A-D1E5-4FD8-89EB-448C94895167}" type="presOf" srcId="{0C48A4B5-9EA8-4297-86FF-86404AEAF6FD}" destId="{3C6A0DB4-AC14-479E-AAA7-F6088024348C}" srcOrd="1" destOrd="0" presId="urn:microsoft.com/office/officeart/2005/8/layout/hList7"/>
    <dgm:cxn modelId="{883FFAE3-CCCE-4138-8642-729EF602EE55}" srcId="{30F10A66-91EB-487A-9028-27F1B23E5C61}" destId="{59EE6099-3518-4A87-8062-D948DF3D5956}" srcOrd="1" destOrd="0" parTransId="{057F5372-49E9-4DC6-9F02-A04FEF5F047B}" sibTransId="{355CDC07-CEB5-4911-B708-80B1B6B7889C}"/>
    <dgm:cxn modelId="{3CD9DCC4-1870-4CCB-A2C5-29CA83079D0A}" type="presOf" srcId="{0C48A4B5-9EA8-4297-86FF-86404AEAF6FD}" destId="{2F6D1913-B4D3-49E5-A498-E73AA8892121}" srcOrd="0" destOrd="0" presId="urn:microsoft.com/office/officeart/2005/8/layout/hList7"/>
    <dgm:cxn modelId="{43FE7AFD-6138-4D07-96FA-A7633DC85C4D}" type="presOf" srcId="{863EB517-D5E0-4CD9-A563-8EEA106D6E84}" destId="{217050BD-5B43-44C5-8A29-31AB61AF827D}" srcOrd="1" destOrd="0" presId="urn:microsoft.com/office/officeart/2005/8/layout/hList7"/>
    <dgm:cxn modelId="{19D70969-9438-4390-B444-A83D5640A4BF}" type="presOf" srcId="{30F10A66-91EB-487A-9028-27F1B23E5C61}" destId="{957C0184-1185-4A1F-BBB4-B49A6E7AF50E}" srcOrd="0" destOrd="0" presId="urn:microsoft.com/office/officeart/2005/8/layout/hList7"/>
    <dgm:cxn modelId="{10898D37-1A5B-43BC-87CC-5E72A7177B2C}" type="presOf" srcId="{863EB517-D5E0-4CD9-A563-8EEA106D6E84}" destId="{136B0149-92D7-44A5-A64B-E57C33209059}" srcOrd="0" destOrd="0" presId="urn:microsoft.com/office/officeart/2005/8/layout/hList7"/>
    <dgm:cxn modelId="{F52BB397-4390-487C-A3E8-0173B8B19C71}" type="presOf" srcId="{59EE6099-3518-4A87-8062-D948DF3D5956}" destId="{4950A99C-BDD4-4CE9-80D1-03F5D681F8EB}" srcOrd="1" destOrd="0" presId="urn:microsoft.com/office/officeart/2005/8/layout/hList7"/>
    <dgm:cxn modelId="{DC413EE9-BF6F-45C3-BBB2-5A755D9B7AA1}" type="presOf" srcId="{59EE6099-3518-4A87-8062-D948DF3D5956}" destId="{F6798871-4B5F-4A7B-9654-73498DDF53B2}" srcOrd="0" destOrd="0" presId="urn:microsoft.com/office/officeart/2005/8/layout/hList7"/>
    <dgm:cxn modelId="{FFB0E795-2AAC-49DE-935E-BD4FBCC37AA8}" type="presOf" srcId="{355CDC07-CEB5-4911-B708-80B1B6B7889C}" destId="{AFF6F130-3399-4398-AAF4-E5D281A9F13B}" srcOrd="0" destOrd="0" presId="urn:microsoft.com/office/officeart/2005/8/layout/hList7"/>
    <dgm:cxn modelId="{44C55F43-AAA7-4798-B9FA-58F263939FA6}" type="presOf" srcId="{2A1ED53B-41E4-4A5F-965B-E2EDC4F802C1}" destId="{72B5DAE6-DBC2-4B2D-A6E3-2134A94DF308}" srcOrd="0" destOrd="0" presId="urn:microsoft.com/office/officeart/2005/8/layout/hList7"/>
    <dgm:cxn modelId="{E44CD861-785A-4113-9C04-E4262E43FD69}" srcId="{30F10A66-91EB-487A-9028-27F1B23E5C61}" destId="{863EB517-D5E0-4CD9-A563-8EEA106D6E84}" srcOrd="0" destOrd="0" parTransId="{37940ABF-D796-468C-8EA3-4065255B690D}" sibTransId="{2A1ED53B-41E4-4A5F-965B-E2EDC4F802C1}"/>
    <dgm:cxn modelId="{2A7DBA34-45BC-41AB-B9EB-47F20A69237D}" type="presParOf" srcId="{957C0184-1185-4A1F-BBB4-B49A6E7AF50E}" destId="{A9864D55-C216-4A16-9D40-BDC574337034}" srcOrd="0" destOrd="0" presId="urn:microsoft.com/office/officeart/2005/8/layout/hList7"/>
    <dgm:cxn modelId="{B4D2C2EB-AE55-46F8-99D5-ECF58D0C24AC}" type="presParOf" srcId="{957C0184-1185-4A1F-BBB4-B49A6E7AF50E}" destId="{ECF021BC-9ADC-4F21-8023-70E5A3E907D3}" srcOrd="1" destOrd="0" presId="urn:microsoft.com/office/officeart/2005/8/layout/hList7"/>
    <dgm:cxn modelId="{E014A45F-F37C-4341-8A01-CC6F74D478E5}" type="presParOf" srcId="{ECF021BC-9ADC-4F21-8023-70E5A3E907D3}" destId="{4A66ADCC-D95A-4AB4-8D12-10923B6EAACC}" srcOrd="0" destOrd="0" presId="urn:microsoft.com/office/officeart/2005/8/layout/hList7"/>
    <dgm:cxn modelId="{03E1044D-FBF8-4B0D-9EA3-E76543873128}" type="presParOf" srcId="{4A66ADCC-D95A-4AB4-8D12-10923B6EAACC}" destId="{136B0149-92D7-44A5-A64B-E57C33209059}" srcOrd="0" destOrd="0" presId="urn:microsoft.com/office/officeart/2005/8/layout/hList7"/>
    <dgm:cxn modelId="{034485DE-F443-41D4-A2D4-FC9AC30D797E}" type="presParOf" srcId="{4A66ADCC-D95A-4AB4-8D12-10923B6EAACC}" destId="{217050BD-5B43-44C5-8A29-31AB61AF827D}" srcOrd="1" destOrd="0" presId="urn:microsoft.com/office/officeart/2005/8/layout/hList7"/>
    <dgm:cxn modelId="{04B3C2FC-F12A-40A0-8EC7-32C82D6BA772}" type="presParOf" srcId="{4A66ADCC-D95A-4AB4-8D12-10923B6EAACC}" destId="{11AA4F97-7144-4792-9CBF-91B575F07CAA}" srcOrd="2" destOrd="0" presId="urn:microsoft.com/office/officeart/2005/8/layout/hList7"/>
    <dgm:cxn modelId="{9D0E91AE-17DC-4097-BD41-89380F493A04}" type="presParOf" srcId="{4A66ADCC-D95A-4AB4-8D12-10923B6EAACC}" destId="{A1BD1F95-3CE7-435E-8879-1B68DF98F01F}" srcOrd="3" destOrd="0" presId="urn:microsoft.com/office/officeart/2005/8/layout/hList7"/>
    <dgm:cxn modelId="{DAE47605-D242-4DA7-8B92-F21F1B128CBF}" type="presParOf" srcId="{ECF021BC-9ADC-4F21-8023-70E5A3E907D3}" destId="{72B5DAE6-DBC2-4B2D-A6E3-2134A94DF308}" srcOrd="1" destOrd="0" presId="urn:microsoft.com/office/officeart/2005/8/layout/hList7"/>
    <dgm:cxn modelId="{DA24CB73-69A0-4A20-B140-6B33D9BC8155}" type="presParOf" srcId="{ECF021BC-9ADC-4F21-8023-70E5A3E907D3}" destId="{AA98E121-77A3-430E-AF7E-CC9659570C3F}" srcOrd="2" destOrd="0" presId="urn:microsoft.com/office/officeart/2005/8/layout/hList7"/>
    <dgm:cxn modelId="{83AA22A3-41B7-41AE-85FE-B3694B71DB6B}" type="presParOf" srcId="{AA98E121-77A3-430E-AF7E-CC9659570C3F}" destId="{F6798871-4B5F-4A7B-9654-73498DDF53B2}" srcOrd="0" destOrd="0" presId="urn:microsoft.com/office/officeart/2005/8/layout/hList7"/>
    <dgm:cxn modelId="{5F122F58-D120-4946-8E77-5519FB89532A}" type="presParOf" srcId="{AA98E121-77A3-430E-AF7E-CC9659570C3F}" destId="{4950A99C-BDD4-4CE9-80D1-03F5D681F8EB}" srcOrd="1" destOrd="0" presId="urn:microsoft.com/office/officeart/2005/8/layout/hList7"/>
    <dgm:cxn modelId="{F377C78A-1B3C-43B1-AA33-B3BEF8737F88}" type="presParOf" srcId="{AA98E121-77A3-430E-AF7E-CC9659570C3F}" destId="{F6F603DD-CC74-44FB-B91F-2E99F6D5F125}" srcOrd="2" destOrd="0" presId="urn:microsoft.com/office/officeart/2005/8/layout/hList7"/>
    <dgm:cxn modelId="{569C7499-A8ED-428A-8DFA-B625AB08A842}" type="presParOf" srcId="{AA98E121-77A3-430E-AF7E-CC9659570C3F}" destId="{5F25E424-320F-4A52-808A-C87E947B5A43}" srcOrd="3" destOrd="0" presId="urn:microsoft.com/office/officeart/2005/8/layout/hList7"/>
    <dgm:cxn modelId="{29240C18-CFAC-49AA-8DA6-17499F2878CD}" type="presParOf" srcId="{ECF021BC-9ADC-4F21-8023-70E5A3E907D3}" destId="{AFF6F130-3399-4398-AAF4-E5D281A9F13B}" srcOrd="3" destOrd="0" presId="urn:microsoft.com/office/officeart/2005/8/layout/hList7"/>
    <dgm:cxn modelId="{8CBF9C53-B9F9-4EB4-8F5D-6C0AF74C6A9F}" type="presParOf" srcId="{ECF021BC-9ADC-4F21-8023-70E5A3E907D3}" destId="{F5AD19C6-1E73-4D38-8FE3-5B7A4D9DA94F}" srcOrd="4" destOrd="0" presId="urn:microsoft.com/office/officeart/2005/8/layout/hList7"/>
    <dgm:cxn modelId="{6FFDDE45-02E5-461B-A89F-51EA5F9486E0}" type="presParOf" srcId="{F5AD19C6-1E73-4D38-8FE3-5B7A4D9DA94F}" destId="{2F6D1913-B4D3-49E5-A498-E73AA8892121}" srcOrd="0" destOrd="0" presId="urn:microsoft.com/office/officeart/2005/8/layout/hList7"/>
    <dgm:cxn modelId="{8AABDC03-CB8B-443D-AD89-4F61891728FA}" type="presParOf" srcId="{F5AD19C6-1E73-4D38-8FE3-5B7A4D9DA94F}" destId="{3C6A0DB4-AC14-479E-AAA7-F6088024348C}" srcOrd="1" destOrd="0" presId="urn:microsoft.com/office/officeart/2005/8/layout/hList7"/>
    <dgm:cxn modelId="{2D7D94FE-C33B-4BB7-B2F8-181BBA4D5EF2}" type="presParOf" srcId="{F5AD19C6-1E73-4D38-8FE3-5B7A4D9DA94F}" destId="{6FC9F6F5-DBA7-4A08-A1C6-EEFABA5AA8DB}" srcOrd="2" destOrd="0" presId="urn:microsoft.com/office/officeart/2005/8/layout/hList7"/>
    <dgm:cxn modelId="{886CB43F-7514-48A6-A890-EBE10E182CB8}" type="presParOf" srcId="{F5AD19C6-1E73-4D38-8FE3-5B7A4D9DA94F}" destId="{5E277CE7-7728-4F69-9BFD-74D7ADEA897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88FA9B-EF30-4913-A49F-E8754EBA677A}" type="doc">
      <dgm:prSet loTypeId="urn:microsoft.com/office/officeart/2005/8/layout/cycle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2038D28-8A91-42F0-8525-C22F92C3E38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пробуждение интереса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CA5910-9F10-41C9-9680-2217C3A8FA82}" type="parTrans" cxnId="{D557BF7D-DF99-4E22-928F-70131EB583AE}">
      <dgm:prSet/>
      <dgm:spPr/>
      <dgm:t>
        <a:bodyPr/>
        <a:lstStyle/>
        <a:p>
          <a:endParaRPr lang="ru-RU"/>
        </a:p>
      </dgm:t>
    </dgm:pt>
    <dgm:pt modelId="{6329895E-2AFD-4E62-B963-3CE6ED9A8094}" type="sibTrans" cxnId="{D557BF7D-DF99-4E22-928F-70131EB583AE}">
      <dgm:prSet/>
      <dgm:spPr/>
      <dgm:t>
        <a:bodyPr/>
        <a:lstStyle/>
        <a:p>
          <a:endParaRPr lang="ru-RU"/>
        </a:p>
      </dgm:t>
    </dgm:pt>
    <dgm:pt modelId="{C9B5A40A-1A64-494E-9DE5-A63FB3A8745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коммуникативных навыков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F4DB88-AFF3-4040-B0AE-F1FEA203FA6C}" type="parTrans" cxnId="{CA267B9D-3C98-468C-9F22-175512F1F88D}">
      <dgm:prSet/>
      <dgm:spPr/>
      <dgm:t>
        <a:bodyPr/>
        <a:lstStyle/>
        <a:p>
          <a:endParaRPr lang="ru-RU"/>
        </a:p>
      </dgm:t>
    </dgm:pt>
    <dgm:pt modelId="{5E4AA448-24AD-4775-B6C4-EB19719BAEBF}" type="sibTrans" cxnId="{CA267B9D-3C98-468C-9F22-175512F1F88D}">
      <dgm:prSet/>
      <dgm:spPr/>
      <dgm:t>
        <a:bodyPr/>
        <a:lstStyle/>
        <a:p>
          <a:endParaRPr lang="ru-RU"/>
        </a:p>
      </dgm:t>
    </dgm:pt>
    <dgm:pt modelId="{B1A5F8ED-F6F2-4192-8086-CEA9A0C899B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социализация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EBDC30-2632-4781-892E-85C5EBA8CBEC}" type="parTrans" cxnId="{D22DD76A-6B4C-4D8D-9EE4-D8157584E824}">
      <dgm:prSet/>
      <dgm:spPr/>
      <dgm:t>
        <a:bodyPr/>
        <a:lstStyle/>
        <a:p>
          <a:endParaRPr lang="ru-RU"/>
        </a:p>
      </dgm:t>
    </dgm:pt>
    <dgm:pt modelId="{3D4CBBDA-29D5-4374-AF5E-EE47ACA717AB}" type="sibTrans" cxnId="{D22DD76A-6B4C-4D8D-9EE4-D8157584E824}">
      <dgm:prSet/>
      <dgm:spPr/>
      <dgm:t>
        <a:bodyPr/>
        <a:lstStyle/>
        <a:p>
          <a:endParaRPr lang="ru-RU"/>
        </a:p>
      </dgm:t>
    </dgm:pt>
    <dgm:pt modelId="{B793A391-4B9F-40B8-BE68-6A9C81F81D74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культуры сотрудничества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8EEDE33-BFEB-4561-BAF6-2E521E322FED}" type="parTrans" cxnId="{D3732D27-6FBD-43BC-AF83-E9348A379764}">
      <dgm:prSet/>
      <dgm:spPr/>
      <dgm:t>
        <a:bodyPr/>
        <a:lstStyle/>
        <a:p>
          <a:endParaRPr lang="ru-RU"/>
        </a:p>
      </dgm:t>
    </dgm:pt>
    <dgm:pt modelId="{41488328-791B-432E-95A1-6E4D3A4BE6F0}" type="sibTrans" cxnId="{D3732D27-6FBD-43BC-AF83-E9348A379764}">
      <dgm:prSet/>
      <dgm:spPr/>
      <dgm:t>
        <a:bodyPr/>
        <a:lstStyle/>
        <a:p>
          <a:endParaRPr lang="ru-RU"/>
        </a:p>
      </dgm:t>
    </dgm:pt>
    <dgm:pt modelId="{61A1942C-C6F4-476F-82D2-1D6250AEBB04}">
      <dgm:prSet phldrT="[Текст]" custT="1"/>
      <dgm:spPr/>
      <dgm:t>
        <a:bodyPr/>
        <a:lstStyle/>
        <a:p>
          <a:r>
            <a:rPr lang="ru-RU" sz="21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самопознание и самореализация</a:t>
          </a:r>
          <a:endParaRPr lang="ru-RU" sz="21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169614-2B3F-4E9C-8C1F-9EAEA478F889}" type="parTrans" cxnId="{3AA45EF0-EA25-4686-9770-D430B4A68DC6}">
      <dgm:prSet/>
      <dgm:spPr/>
      <dgm:t>
        <a:bodyPr/>
        <a:lstStyle/>
        <a:p>
          <a:endParaRPr lang="ru-RU"/>
        </a:p>
      </dgm:t>
    </dgm:pt>
    <dgm:pt modelId="{47217CC3-34C7-410E-895A-DB2F057DD059}" type="sibTrans" cxnId="{3AA45EF0-EA25-4686-9770-D430B4A68DC6}">
      <dgm:prSet/>
      <dgm:spPr/>
      <dgm:t>
        <a:bodyPr/>
        <a:lstStyle/>
        <a:p>
          <a:endParaRPr lang="ru-RU"/>
        </a:p>
      </dgm:t>
    </dgm:pt>
    <dgm:pt modelId="{CAEE7943-CDFD-4E89-948C-1230DF450CD4}">
      <dgm:prSet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игровая терапия</a:t>
          </a:r>
          <a:endParaRPr lang="ru-RU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AC4C96-E1B9-4FD3-8002-DCFA16316D45}" type="parTrans" cxnId="{D508E28A-C887-4AD8-9B3F-F5B85F7EE2E9}">
      <dgm:prSet/>
      <dgm:spPr/>
      <dgm:t>
        <a:bodyPr/>
        <a:lstStyle/>
        <a:p>
          <a:endParaRPr lang="ru-RU"/>
        </a:p>
      </dgm:t>
    </dgm:pt>
    <dgm:pt modelId="{6366AF10-9CFD-481F-83F3-A6C52F619407}" type="sibTrans" cxnId="{D508E28A-C887-4AD8-9B3F-F5B85F7EE2E9}">
      <dgm:prSet/>
      <dgm:spPr/>
      <dgm:t>
        <a:bodyPr/>
        <a:lstStyle/>
        <a:p>
          <a:endParaRPr lang="ru-RU"/>
        </a:p>
      </dgm:t>
    </dgm:pt>
    <dgm:pt modelId="{663A9796-8E78-4DC8-8CDD-B2C69F50B2BA}" type="pres">
      <dgm:prSet presAssocID="{C088FA9B-EF30-4913-A49F-E8754EBA677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914839-177B-414B-8930-C2B9A77C958E}" type="pres">
      <dgm:prSet presAssocID="{A2038D28-8A91-42F0-8525-C22F92C3E386}" presName="node" presStyleLbl="node1" presStyleIdx="0" presStyleCnt="6" custScaleX="165556" custScaleY="1280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F13D61-1059-4B32-8286-90CC1B4CC353}" type="pres">
      <dgm:prSet presAssocID="{A2038D28-8A91-42F0-8525-C22F92C3E386}" presName="spNode" presStyleCnt="0"/>
      <dgm:spPr/>
    </dgm:pt>
    <dgm:pt modelId="{AA4B2322-E6AF-4F00-B4E7-19478E64269D}" type="pres">
      <dgm:prSet presAssocID="{6329895E-2AFD-4E62-B963-3CE6ED9A8094}" presName="sibTrans" presStyleLbl="sibTrans1D1" presStyleIdx="0" presStyleCnt="6"/>
      <dgm:spPr/>
      <dgm:t>
        <a:bodyPr/>
        <a:lstStyle/>
        <a:p>
          <a:endParaRPr lang="ru-RU"/>
        </a:p>
      </dgm:t>
    </dgm:pt>
    <dgm:pt modelId="{1DABB0F9-7254-4D8E-8637-239AF1F0B3FB}" type="pres">
      <dgm:prSet presAssocID="{CAEE7943-CDFD-4E89-948C-1230DF450CD4}" presName="node" presStyleLbl="node1" presStyleIdx="1" presStyleCnt="6" custScaleX="165162" custRadScaleRad="101518" custRadScaleInc="14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6E8F15-718B-4987-B2D6-C105E1CFDA9D}" type="pres">
      <dgm:prSet presAssocID="{CAEE7943-CDFD-4E89-948C-1230DF450CD4}" presName="spNode" presStyleCnt="0"/>
      <dgm:spPr/>
    </dgm:pt>
    <dgm:pt modelId="{F50F2528-1D08-4AF4-A745-6048C17AF8A2}" type="pres">
      <dgm:prSet presAssocID="{6366AF10-9CFD-481F-83F3-A6C52F619407}" presName="sibTrans" presStyleLbl="sibTrans1D1" presStyleIdx="1" presStyleCnt="6"/>
      <dgm:spPr/>
      <dgm:t>
        <a:bodyPr/>
        <a:lstStyle/>
        <a:p>
          <a:endParaRPr lang="ru-RU"/>
        </a:p>
      </dgm:t>
    </dgm:pt>
    <dgm:pt modelId="{B8FD7C61-3B5E-4532-AC0E-11CFF8B53B06}" type="pres">
      <dgm:prSet presAssocID="{C9B5A40A-1A64-494E-9DE5-A63FB3A8745E}" presName="node" presStyleLbl="node1" presStyleIdx="2" presStyleCnt="6" custScaleX="223625" custScaleY="125491" custRadScaleRad="104397" custRadScaleInc="-41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1B7002-1170-4E2C-8665-836EA339F08E}" type="pres">
      <dgm:prSet presAssocID="{C9B5A40A-1A64-494E-9DE5-A63FB3A8745E}" presName="spNode" presStyleCnt="0"/>
      <dgm:spPr/>
    </dgm:pt>
    <dgm:pt modelId="{498A786D-7F21-493F-A94D-48E959C7F638}" type="pres">
      <dgm:prSet presAssocID="{5E4AA448-24AD-4775-B6C4-EB19719BAEBF}" presName="sibTrans" presStyleLbl="sibTrans1D1" presStyleIdx="2" presStyleCnt="6"/>
      <dgm:spPr/>
      <dgm:t>
        <a:bodyPr/>
        <a:lstStyle/>
        <a:p>
          <a:endParaRPr lang="ru-RU"/>
        </a:p>
      </dgm:t>
    </dgm:pt>
    <dgm:pt modelId="{1868E084-56B8-47FB-A7B7-4BD960500E60}" type="pres">
      <dgm:prSet presAssocID="{B1A5F8ED-F6F2-4192-8086-CEA9A0C899B6}" presName="node" presStyleLbl="node1" presStyleIdx="3" presStyleCnt="6" custScaleX="1655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0BCEE-70B0-47E5-B056-32B8198C0E8B}" type="pres">
      <dgm:prSet presAssocID="{B1A5F8ED-F6F2-4192-8086-CEA9A0C899B6}" presName="spNode" presStyleCnt="0"/>
      <dgm:spPr/>
    </dgm:pt>
    <dgm:pt modelId="{937E7970-5AE3-4FEE-9DC6-BE61AB042413}" type="pres">
      <dgm:prSet presAssocID="{3D4CBBDA-29D5-4374-AF5E-EE47ACA717AB}" presName="sibTrans" presStyleLbl="sibTrans1D1" presStyleIdx="3" presStyleCnt="6"/>
      <dgm:spPr/>
      <dgm:t>
        <a:bodyPr/>
        <a:lstStyle/>
        <a:p>
          <a:endParaRPr lang="ru-RU"/>
        </a:p>
      </dgm:t>
    </dgm:pt>
    <dgm:pt modelId="{216BAA07-9B61-42E5-8628-E16875160858}" type="pres">
      <dgm:prSet presAssocID="{B793A391-4B9F-40B8-BE68-6A9C81F81D74}" presName="node" presStyleLbl="node1" presStyleIdx="4" presStyleCnt="6" custScaleX="193767" custScaleY="125491" custRadScaleRad="98177" custRadScaleInc="20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C85A9-9440-4086-BDA9-785C47E815A9}" type="pres">
      <dgm:prSet presAssocID="{B793A391-4B9F-40B8-BE68-6A9C81F81D74}" presName="spNode" presStyleCnt="0"/>
      <dgm:spPr/>
    </dgm:pt>
    <dgm:pt modelId="{C8744886-5019-4101-A982-3D49036414B2}" type="pres">
      <dgm:prSet presAssocID="{41488328-791B-432E-95A1-6E4D3A4BE6F0}" presName="sibTrans" presStyleLbl="sibTrans1D1" presStyleIdx="4" presStyleCnt="6"/>
      <dgm:spPr/>
      <dgm:t>
        <a:bodyPr/>
        <a:lstStyle/>
        <a:p>
          <a:endParaRPr lang="ru-RU"/>
        </a:p>
      </dgm:t>
    </dgm:pt>
    <dgm:pt modelId="{3EB7CC8F-5FDE-4E83-9594-8E8565580FE4}" type="pres">
      <dgm:prSet presAssocID="{61A1942C-C6F4-476F-82D2-1D6250AEBB04}" presName="node" presStyleLbl="node1" presStyleIdx="5" presStyleCnt="6" custScaleX="207259" custRadScaleRad="99391" custRadScaleInc="-25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4E24A-6785-4CF9-8742-2FA0FBFD919E}" type="pres">
      <dgm:prSet presAssocID="{61A1942C-C6F4-476F-82D2-1D6250AEBB04}" presName="spNode" presStyleCnt="0"/>
      <dgm:spPr/>
    </dgm:pt>
    <dgm:pt modelId="{88D3ED94-9B91-456D-96BB-A1A38C4642E7}" type="pres">
      <dgm:prSet presAssocID="{47217CC3-34C7-410E-895A-DB2F057DD059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1D243394-4362-4502-AF90-E0CB583DF732}" type="presOf" srcId="{A2038D28-8A91-42F0-8525-C22F92C3E386}" destId="{7D914839-177B-414B-8930-C2B9A77C958E}" srcOrd="0" destOrd="0" presId="urn:microsoft.com/office/officeart/2005/8/layout/cycle5"/>
    <dgm:cxn modelId="{3AF784AC-2948-4AFE-B872-19080225EBD1}" type="presOf" srcId="{5E4AA448-24AD-4775-B6C4-EB19719BAEBF}" destId="{498A786D-7F21-493F-A94D-48E959C7F638}" srcOrd="0" destOrd="0" presId="urn:microsoft.com/office/officeart/2005/8/layout/cycle5"/>
    <dgm:cxn modelId="{B1EB3B28-B6D8-4CD8-B03C-A8111F69437B}" type="presOf" srcId="{6366AF10-9CFD-481F-83F3-A6C52F619407}" destId="{F50F2528-1D08-4AF4-A745-6048C17AF8A2}" srcOrd="0" destOrd="0" presId="urn:microsoft.com/office/officeart/2005/8/layout/cycle5"/>
    <dgm:cxn modelId="{52E3C033-5FFB-4F76-8F0B-2DF2A1D87FA5}" type="presOf" srcId="{47217CC3-34C7-410E-895A-DB2F057DD059}" destId="{88D3ED94-9B91-456D-96BB-A1A38C4642E7}" srcOrd="0" destOrd="0" presId="urn:microsoft.com/office/officeart/2005/8/layout/cycle5"/>
    <dgm:cxn modelId="{7C5AC455-7D7A-46FB-8F2D-6283D6F11FC8}" type="presOf" srcId="{CAEE7943-CDFD-4E89-948C-1230DF450CD4}" destId="{1DABB0F9-7254-4D8E-8637-239AF1F0B3FB}" srcOrd="0" destOrd="0" presId="urn:microsoft.com/office/officeart/2005/8/layout/cycle5"/>
    <dgm:cxn modelId="{97982ADB-202C-4A27-B4C1-8601898E2FC3}" type="presOf" srcId="{3D4CBBDA-29D5-4374-AF5E-EE47ACA717AB}" destId="{937E7970-5AE3-4FEE-9DC6-BE61AB042413}" srcOrd="0" destOrd="0" presId="urn:microsoft.com/office/officeart/2005/8/layout/cycle5"/>
    <dgm:cxn modelId="{5AED0F9B-A187-4294-ADE1-F35FC1C7085A}" type="presOf" srcId="{C088FA9B-EF30-4913-A49F-E8754EBA677A}" destId="{663A9796-8E78-4DC8-8CDD-B2C69F50B2BA}" srcOrd="0" destOrd="0" presId="urn:microsoft.com/office/officeart/2005/8/layout/cycle5"/>
    <dgm:cxn modelId="{D3732D27-6FBD-43BC-AF83-E9348A379764}" srcId="{C088FA9B-EF30-4913-A49F-E8754EBA677A}" destId="{B793A391-4B9F-40B8-BE68-6A9C81F81D74}" srcOrd="4" destOrd="0" parTransId="{48EEDE33-BFEB-4561-BAF6-2E521E322FED}" sibTransId="{41488328-791B-432E-95A1-6E4D3A4BE6F0}"/>
    <dgm:cxn modelId="{68BED1A2-5A5B-4D0E-9DF2-593DD0BDD1BB}" type="presOf" srcId="{C9B5A40A-1A64-494E-9DE5-A63FB3A8745E}" destId="{B8FD7C61-3B5E-4532-AC0E-11CFF8B53B06}" srcOrd="0" destOrd="0" presId="urn:microsoft.com/office/officeart/2005/8/layout/cycle5"/>
    <dgm:cxn modelId="{D557BF7D-DF99-4E22-928F-70131EB583AE}" srcId="{C088FA9B-EF30-4913-A49F-E8754EBA677A}" destId="{A2038D28-8A91-42F0-8525-C22F92C3E386}" srcOrd="0" destOrd="0" parTransId="{8FCA5910-9F10-41C9-9680-2217C3A8FA82}" sibTransId="{6329895E-2AFD-4E62-B963-3CE6ED9A8094}"/>
    <dgm:cxn modelId="{51C1933F-5B2F-49D7-A2C5-CAC5D9DF2D82}" type="presOf" srcId="{61A1942C-C6F4-476F-82D2-1D6250AEBB04}" destId="{3EB7CC8F-5FDE-4E83-9594-8E8565580FE4}" srcOrd="0" destOrd="0" presId="urn:microsoft.com/office/officeart/2005/8/layout/cycle5"/>
    <dgm:cxn modelId="{9384FF94-0680-4612-A858-91C8B6E692C4}" type="presOf" srcId="{41488328-791B-432E-95A1-6E4D3A4BE6F0}" destId="{C8744886-5019-4101-A982-3D49036414B2}" srcOrd="0" destOrd="0" presId="urn:microsoft.com/office/officeart/2005/8/layout/cycle5"/>
    <dgm:cxn modelId="{D22DD76A-6B4C-4D8D-9EE4-D8157584E824}" srcId="{C088FA9B-EF30-4913-A49F-E8754EBA677A}" destId="{B1A5F8ED-F6F2-4192-8086-CEA9A0C899B6}" srcOrd="3" destOrd="0" parTransId="{78EBDC30-2632-4781-892E-85C5EBA8CBEC}" sibTransId="{3D4CBBDA-29D5-4374-AF5E-EE47ACA717AB}"/>
    <dgm:cxn modelId="{812E739F-3B9E-42CB-908F-E94CE2C35E49}" type="presOf" srcId="{B1A5F8ED-F6F2-4192-8086-CEA9A0C899B6}" destId="{1868E084-56B8-47FB-A7B7-4BD960500E60}" srcOrd="0" destOrd="0" presId="urn:microsoft.com/office/officeart/2005/8/layout/cycle5"/>
    <dgm:cxn modelId="{3AA45EF0-EA25-4686-9770-D430B4A68DC6}" srcId="{C088FA9B-EF30-4913-A49F-E8754EBA677A}" destId="{61A1942C-C6F4-476F-82D2-1D6250AEBB04}" srcOrd="5" destOrd="0" parTransId="{97169614-2B3F-4E9C-8C1F-9EAEA478F889}" sibTransId="{47217CC3-34C7-410E-895A-DB2F057DD059}"/>
    <dgm:cxn modelId="{C5F2B663-5599-4ABA-84B6-501718C16079}" type="presOf" srcId="{B793A391-4B9F-40B8-BE68-6A9C81F81D74}" destId="{216BAA07-9B61-42E5-8628-E16875160858}" srcOrd="0" destOrd="0" presId="urn:microsoft.com/office/officeart/2005/8/layout/cycle5"/>
    <dgm:cxn modelId="{0CF47A7F-06CE-4EFC-B4A6-66E0916DA6D3}" type="presOf" srcId="{6329895E-2AFD-4E62-B963-3CE6ED9A8094}" destId="{AA4B2322-E6AF-4F00-B4E7-19478E64269D}" srcOrd="0" destOrd="0" presId="urn:microsoft.com/office/officeart/2005/8/layout/cycle5"/>
    <dgm:cxn modelId="{D508E28A-C887-4AD8-9B3F-F5B85F7EE2E9}" srcId="{C088FA9B-EF30-4913-A49F-E8754EBA677A}" destId="{CAEE7943-CDFD-4E89-948C-1230DF450CD4}" srcOrd="1" destOrd="0" parTransId="{05AC4C96-E1B9-4FD3-8002-DCFA16316D45}" sibTransId="{6366AF10-9CFD-481F-83F3-A6C52F619407}"/>
    <dgm:cxn modelId="{CA267B9D-3C98-468C-9F22-175512F1F88D}" srcId="{C088FA9B-EF30-4913-A49F-E8754EBA677A}" destId="{C9B5A40A-1A64-494E-9DE5-A63FB3A8745E}" srcOrd="2" destOrd="0" parTransId="{C2F4DB88-AFF3-4040-B0AE-F1FEA203FA6C}" sibTransId="{5E4AA448-24AD-4775-B6C4-EB19719BAEBF}"/>
    <dgm:cxn modelId="{02C012C6-7225-4B81-B0A5-23512A2FA0B2}" type="presParOf" srcId="{663A9796-8E78-4DC8-8CDD-B2C69F50B2BA}" destId="{7D914839-177B-414B-8930-C2B9A77C958E}" srcOrd="0" destOrd="0" presId="urn:microsoft.com/office/officeart/2005/8/layout/cycle5"/>
    <dgm:cxn modelId="{125DB569-9219-497A-B2CD-9D3A7E9D4FA2}" type="presParOf" srcId="{663A9796-8E78-4DC8-8CDD-B2C69F50B2BA}" destId="{2BF13D61-1059-4B32-8286-90CC1B4CC353}" srcOrd="1" destOrd="0" presId="urn:microsoft.com/office/officeart/2005/8/layout/cycle5"/>
    <dgm:cxn modelId="{B5E97BA5-633F-4F60-B2AB-465A44606981}" type="presParOf" srcId="{663A9796-8E78-4DC8-8CDD-B2C69F50B2BA}" destId="{AA4B2322-E6AF-4F00-B4E7-19478E64269D}" srcOrd="2" destOrd="0" presId="urn:microsoft.com/office/officeart/2005/8/layout/cycle5"/>
    <dgm:cxn modelId="{3825CEF2-2DE4-4590-8E47-3D1DED146502}" type="presParOf" srcId="{663A9796-8E78-4DC8-8CDD-B2C69F50B2BA}" destId="{1DABB0F9-7254-4D8E-8637-239AF1F0B3FB}" srcOrd="3" destOrd="0" presId="urn:microsoft.com/office/officeart/2005/8/layout/cycle5"/>
    <dgm:cxn modelId="{129127E6-F68C-4F95-88C6-3D69E53752BA}" type="presParOf" srcId="{663A9796-8E78-4DC8-8CDD-B2C69F50B2BA}" destId="{646E8F15-718B-4987-B2D6-C105E1CFDA9D}" srcOrd="4" destOrd="0" presId="urn:microsoft.com/office/officeart/2005/8/layout/cycle5"/>
    <dgm:cxn modelId="{BBD8B8F5-0482-4749-B4E4-FF95AFBA382A}" type="presParOf" srcId="{663A9796-8E78-4DC8-8CDD-B2C69F50B2BA}" destId="{F50F2528-1D08-4AF4-A745-6048C17AF8A2}" srcOrd="5" destOrd="0" presId="urn:microsoft.com/office/officeart/2005/8/layout/cycle5"/>
    <dgm:cxn modelId="{779DC620-F4A3-46C7-99E0-5366E1A05D50}" type="presParOf" srcId="{663A9796-8E78-4DC8-8CDD-B2C69F50B2BA}" destId="{B8FD7C61-3B5E-4532-AC0E-11CFF8B53B06}" srcOrd="6" destOrd="0" presId="urn:microsoft.com/office/officeart/2005/8/layout/cycle5"/>
    <dgm:cxn modelId="{452B4CD9-6E24-4114-AD7B-5B3171D0422C}" type="presParOf" srcId="{663A9796-8E78-4DC8-8CDD-B2C69F50B2BA}" destId="{861B7002-1170-4E2C-8665-836EA339F08E}" srcOrd="7" destOrd="0" presId="urn:microsoft.com/office/officeart/2005/8/layout/cycle5"/>
    <dgm:cxn modelId="{DD18D17B-086F-4953-866E-66B7A25A4F0A}" type="presParOf" srcId="{663A9796-8E78-4DC8-8CDD-B2C69F50B2BA}" destId="{498A786D-7F21-493F-A94D-48E959C7F638}" srcOrd="8" destOrd="0" presId="urn:microsoft.com/office/officeart/2005/8/layout/cycle5"/>
    <dgm:cxn modelId="{D3EAA932-14BC-4F28-98C5-649CA495B6FF}" type="presParOf" srcId="{663A9796-8E78-4DC8-8CDD-B2C69F50B2BA}" destId="{1868E084-56B8-47FB-A7B7-4BD960500E60}" srcOrd="9" destOrd="0" presId="urn:microsoft.com/office/officeart/2005/8/layout/cycle5"/>
    <dgm:cxn modelId="{03721B7B-2203-4F34-B689-D79B6B629548}" type="presParOf" srcId="{663A9796-8E78-4DC8-8CDD-B2C69F50B2BA}" destId="{3F00BCEE-70B0-47E5-B056-32B8198C0E8B}" srcOrd="10" destOrd="0" presId="urn:microsoft.com/office/officeart/2005/8/layout/cycle5"/>
    <dgm:cxn modelId="{77FDB232-BEB9-4D1E-ABB9-1BE703A61729}" type="presParOf" srcId="{663A9796-8E78-4DC8-8CDD-B2C69F50B2BA}" destId="{937E7970-5AE3-4FEE-9DC6-BE61AB042413}" srcOrd="11" destOrd="0" presId="urn:microsoft.com/office/officeart/2005/8/layout/cycle5"/>
    <dgm:cxn modelId="{F23313C8-0B69-4383-8C28-B52AB7440981}" type="presParOf" srcId="{663A9796-8E78-4DC8-8CDD-B2C69F50B2BA}" destId="{216BAA07-9B61-42E5-8628-E16875160858}" srcOrd="12" destOrd="0" presId="urn:microsoft.com/office/officeart/2005/8/layout/cycle5"/>
    <dgm:cxn modelId="{8B187D59-1499-47F3-B87E-D62C16A49B86}" type="presParOf" srcId="{663A9796-8E78-4DC8-8CDD-B2C69F50B2BA}" destId="{3A7C85A9-9440-4086-BDA9-785C47E815A9}" srcOrd="13" destOrd="0" presId="urn:microsoft.com/office/officeart/2005/8/layout/cycle5"/>
    <dgm:cxn modelId="{187F5D6E-0578-40EE-93A2-944DF3986FEC}" type="presParOf" srcId="{663A9796-8E78-4DC8-8CDD-B2C69F50B2BA}" destId="{C8744886-5019-4101-A982-3D49036414B2}" srcOrd="14" destOrd="0" presId="urn:microsoft.com/office/officeart/2005/8/layout/cycle5"/>
    <dgm:cxn modelId="{35D5336B-A3BB-4CDD-94AC-F6460236B641}" type="presParOf" srcId="{663A9796-8E78-4DC8-8CDD-B2C69F50B2BA}" destId="{3EB7CC8F-5FDE-4E83-9594-8E8565580FE4}" srcOrd="15" destOrd="0" presId="urn:microsoft.com/office/officeart/2005/8/layout/cycle5"/>
    <dgm:cxn modelId="{9E7B0F71-6F17-4EFF-8D3B-EF0D35B35471}" type="presParOf" srcId="{663A9796-8E78-4DC8-8CDD-B2C69F50B2BA}" destId="{E344E24A-6785-4CF9-8742-2FA0FBFD919E}" srcOrd="16" destOrd="0" presId="urn:microsoft.com/office/officeart/2005/8/layout/cycle5"/>
    <dgm:cxn modelId="{5563DFAB-51B7-4FAD-895C-2477BE18BE40}" type="presParOf" srcId="{663A9796-8E78-4DC8-8CDD-B2C69F50B2BA}" destId="{88D3ED94-9B91-456D-96BB-A1A38C4642E7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88FA9B-EF30-4913-A49F-E8754EBA677A}" type="doc">
      <dgm:prSet loTypeId="urn:microsoft.com/office/officeart/2005/8/layout/cycle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63A9796-8E78-4DC8-8CDD-B2C69F50B2BA}" type="pres">
      <dgm:prSet presAssocID="{C088FA9B-EF30-4913-A49F-E8754EBA677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0617EB3-5BC9-4B5C-B156-F87A7BD71FE6}" type="presOf" srcId="{C088FA9B-EF30-4913-A49F-E8754EBA677A}" destId="{663A9796-8E78-4DC8-8CDD-B2C69F50B2BA}" srcOrd="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ADC630-7222-4884-BBFA-2F7A161D4C1D}" type="doc">
      <dgm:prSet loTypeId="urn:microsoft.com/office/officeart/2005/8/layout/p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5A327EB-B305-4795-9621-B714BDFCE980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свободная форма деятельности ребёнка, </a:t>
          </a:r>
          <a:r>
            <a:rPr lang="ru-RU" sz="21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исключающая </a:t>
          </a:r>
          <a:r>
            <a:rPr lang="ru-RU" sz="2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принуждение </a:t>
          </a:r>
          <a:endParaRPr lang="ru-RU" sz="2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1A965F-60B3-4494-9AC8-BBB7980FFD4F}" type="parTrans" cxnId="{C3B95A00-250F-4A54-BD25-BC61DABA340B}">
      <dgm:prSet/>
      <dgm:spPr/>
      <dgm:t>
        <a:bodyPr/>
        <a:lstStyle/>
        <a:p>
          <a:endParaRPr lang="ru-RU"/>
        </a:p>
      </dgm:t>
    </dgm:pt>
    <dgm:pt modelId="{6FE4B2D0-14A4-4D36-9328-7AAC9955FB1F}" type="sibTrans" cxnId="{C3B95A00-250F-4A54-BD25-BC61DABA340B}">
      <dgm:prSet/>
      <dgm:spPr/>
      <dgm:t>
        <a:bodyPr/>
        <a:lstStyle/>
        <a:p>
          <a:endParaRPr lang="ru-RU"/>
        </a:p>
      </dgm:t>
    </dgm:pt>
    <dgm:pt modelId="{087FCEBE-0A97-4A82-A9BF-FC67CE0B7253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творческий характер, построенный на принципе </a:t>
          </a:r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инициативности </a:t>
          </a:r>
          <a:endParaRPr lang="ru-RU" sz="2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2A3179-FE73-4EBC-8B73-23002EC04715}" type="parTrans" cxnId="{9B04E484-8153-42A7-8214-1604521BDF98}">
      <dgm:prSet/>
      <dgm:spPr/>
      <dgm:t>
        <a:bodyPr/>
        <a:lstStyle/>
        <a:p>
          <a:endParaRPr lang="ru-RU"/>
        </a:p>
      </dgm:t>
    </dgm:pt>
    <dgm:pt modelId="{D74D03CC-411D-48E1-95C8-6FD2177BE8B2}" type="sibTrans" cxnId="{9B04E484-8153-42A7-8214-1604521BDF98}">
      <dgm:prSet/>
      <dgm:spPr/>
      <dgm:t>
        <a:bodyPr/>
        <a:lstStyle/>
        <a:p>
          <a:endParaRPr lang="ru-RU"/>
        </a:p>
      </dgm:t>
    </dgm:pt>
    <dgm:pt modelId="{0AA74BF6-A71A-4727-8A0E-8D197F74011E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эмоциональный </a:t>
          </a:r>
          <a:r>
            <a: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азарт,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проявляющийся</a:t>
          </a:r>
          <a:r>
            <a: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в духе соперничества</a:t>
          </a:r>
          <a:endParaRPr lang="ru-RU" sz="2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2D3539-C700-4033-8DFF-604CBD0D10BC}" type="parTrans" cxnId="{1664B6F6-D43E-429A-A204-2BF107C92733}">
      <dgm:prSet/>
      <dgm:spPr/>
      <dgm:t>
        <a:bodyPr/>
        <a:lstStyle/>
        <a:p>
          <a:endParaRPr lang="ru-RU"/>
        </a:p>
      </dgm:t>
    </dgm:pt>
    <dgm:pt modelId="{F9483246-6931-47B6-A528-7AF82BB91085}" type="sibTrans" cxnId="{1664B6F6-D43E-429A-A204-2BF107C92733}">
      <dgm:prSet/>
      <dgm:spPr/>
      <dgm:t>
        <a:bodyPr/>
        <a:lstStyle/>
        <a:p>
          <a:endParaRPr lang="ru-RU"/>
        </a:p>
      </dgm:t>
    </dgm:pt>
    <dgm:pt modelId="{C284A582-C449-45C7-883D-EAE7A2FF4D39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следование правилам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94A609-71FD-463A-82F1-0B444CF940CA}" type="parTrans" cxnId="{B4A6A015-2FC9-46A3-A0BE-4170DB268A4F}">
      <dgm:prSet/>
      <dgm:spPr/>
      <dgm:t>
        <a:bodyPr/>
        <a:lstStyle/>
        <a:p>
          <a:endParaRPr lang="ru-RU"/>
        </a:p>
      </dgm:t>
    </dgm:pt>
    <dgm:pt modelId="{B2E55B17-86E5-4D9A-A040-0BED931313EA}" type="sibTrans" cxnId="{B4A6A015-2FC9-46A3-A0BE-4170DB268A4F}">
      <dgm:prSet/>
      <dgm:spPr/>
      <dgm:t>
        <a:bodyPr/>
        <a:lstStyle/>
        <a:p>
          <a:endParaRPr lang="ru-RU"/>
        </a:p>
      </dgm:t>
    </dgm:pt>
    <dgm:pt modelId="{46E7C095-85C1-4C8E-BCAF-5AAE7E97557B}" type="pres">
      <dgm:prSet presAssocID="{0EADC630-7222-4884-BBFA-2F7A161D4C1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E86D88-2BA8-4F05-B205-221FF329CA41}" type="pres">
      <dgm:prSet presAssocID="{05A327EB-B305-4795-9621-B714BDFCE980}" presName="compNode" presStyleCnt="0"/>
      <dgm:spPr/>
    </dgm:pt>
    <dgm:pt modelId="{DDD5451B-78EF-47C8-A0E0-5154622DC659}" type="pres">
      <dgm:prSet presAssocID="{05A327EB-B305-4795-9621-B714BDFCE980}" presName="pict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8794737E-8109-457D-842C-7440C7EFF686}" type="pres">
      <dgm:prSet presAssocID="{05A327EB-B305-4795-9621-B714BDFCE980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B7B468-DA69-49C8-9A22-440A04F5A6BE}" type="pres">
      <dgm:prSet presAssocID="{6FE4B2D0-14A4-4D36-9328-7AAC9955FB1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5EE87E0-EA6A-44AA-80D8-187964DB4F90}" type="pres">
      <dgm:prSet presAssocID="{087FCEBE-0A97-4A82-A9BF-FC67CE0B7253}" presName="compNode" presStyleCnt="0"/>
      <dgm:spPr/>
    </dgm:pt>
    <dgm:pt modelId="{9CDCABF4-9062-4EFA-AF1A-7B64A1C1633F}" type="pres">
      <dgm:prSet presAssocID="{087FCEBE-0A97-4A82-A9BF-FC67CE0B7253}" presName="pictRect" presStyleLbl="nod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7000" b="-47000"/>
          </a:stretch>
        </a:blipFill>
      </dgm:spPr>
    </dgm:pt>
    <dgm:pt modelId="{5E361F43-0CF0-4F8F-AC41-A15632D7C93F}" type="pres">
      <dgm:prSet presAssocID="{087FCEBE-0A97-4A82-A9BF-FC67CE0B7253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96733-9212-4E1B-83F8-9CD7EA52FE64}" type="pres">
      <dgm:prSet presAssocID="{D74D03CC-411D-48E1-95C8-6FD2177BE8B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90052DF-A8D7-49A1-BA9A-2EB070BFED18}" type="pres">
      <dgm:prSet presAssocID="{0AA74BF6-A71A-4727-8A0E-8D197F74011E}" presName="compNode" presStyleCnt="0"/>
      <dgm:spPr/>
    </dgm:pt>
    <dgm:pt modelId="{A5A816BF-BC29-4724-AE6C-7161D283B228}" type="pres">
      <dgm:prSet presAssocID="{0AA74BF6-A71A-4727-8A0E-8D197F74011E}" presName="pictRect" presStyleLbl="nod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0FEF0587-6520-461A-9615-1C33EA136DF3}" type="pres">
      <dgm:prSet presAssocID="{0AA74BF6-A71A-4727-8A0E-8D197F74011E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2892F5-294B-4AD3-A072-8BCFCBE66073}" type="pres">
      <dgm:prSet presAssocID="{F9483246-6931-47B6-A528-7AF82BB9108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A8E9E48-83AE-4C5B-9745-854DBE825871}" type="pres">
      <dgm:prSet presAssocID="{C284A582-C449-45C7-883D-EAE7A2FF4D39}" presName="compNode" presStyleCnt="0"/>
      <dgm:spPr/>
    </dgm:pt>
    <dgm:pt modelId="{FC3AF79A-FF51-4C97-8C27-FC3A66030268}" type="pres">
      <dgm:prSet presAssocID="{C284A582-C449-45C7-883D-EAE7A2FF4D39}" presName="pictRect" presStyleLbl="nod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C9091BDF-B447-4A57-92B1-9BA08270B414}" type="pres">
      <dgm:prSet presAssocID="{C284A582-C449-45C7-883D-EAE7A2FF4D39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A6A015-2FC9-46A3-A0BE-4170DB268A4F}" srcId="{0EADC630-7222-4884-BBFA-2F7A161D4C1D}" destId="{C284A582-C449-45C7-883D-EAE7A2FF4D39}" srcOrd="3" destOrd="0" parTransId="{4494A609-71FD-463A-82F1-0B444CF940CA}" sibTransId="{B2E55B17-86E5-4D9A-A040-0BED931313EA}"/>
    <dgm:cxn modelId="{9B04E484-8153-42A7-8214-1604521BDF98}" srcId="{0EADC630-7222-4884-BBFA-2F7A161D4C1D}" destId="{087FCEBE-0A97-4A82-A9BF-FC67CE0B7253}" srcOrd="1" destOrd="0" parTransId="{D32A3179-FE73-4EBC-8B73-23002EC04715}" sibTransId="{D74D03CC-411D-48E1-95C8-6FD2177BE8B2}"/>
    <dgm:cxn modelId="{4613C640-7BDC-4B45-96BF-37DD9F394604}" type="presOf" srcId="{087FCEBE-0A97-4A82-A9BF-FC67CE0B7253}" destId="{5E361F43-0CF0-4F8F-AC41-A15632D7C93F}" srcOrd="0" destOrd="0" presId="urn:microsoft.com/office/officeart/2005/8/layout/pList1"/>
    <dgm:cxn modelId="{EC998EBA-CF35-4FAD-B36E-84D3BF0B87AF}" type="presOf" srcId="{C284A582-C449-45C7-883D-EAE7A2FF4D39}" destId="{C9091BDF-B447-4A57-92B1-9BA08270B414}" srcOrd="0" destOrd="0" presId="urn:microsoft.com/office/officeart/2005/8/layout/pList1"/>
    <dgm:cxn modelId="{31239328-3B36-4EEC-9164-6190DDD19954}" type="presOf" srcId="{D74D03CC-411D-48E1-95C8-6FD2177BE8B2}" destId="{CC496733-9212-4E1B-83F8-9CD7EA52FE64}" srcOrd="0" destOrd="0" presId="urn:microsoft.com/office/officeart/2005/8/layout/pList1"/>
    <dgm:cxn modelId="{1664B6F6-D43E-429A-A204-2BF107C92733}" srcId="{0EADC630-7222-4884-BBFA-2F7A161D4C1D}" destId="{0AA74BF6-A71A-4727-8A0E-8D197F74011E}" srcOrd="2" destOrd="0" parTransId="{A32D3539-C700-4033-8DFF-604CBD0D10BC}" sibTransId="{F9483246-6931-47B6-A528-7AF82BB91085}"/>
    <dgm:cxn modelId="{E1C44A48-B24E-42EC-8212-6DE8E53133D9}" type="presOf" srcId="{6FE4B2D0-14A4-4D36-9328-7AAC9955FB1F}" destId="{D4B7B468-DA69-49C8-9A22-440A04F5A6BE}" srcOrd="0" destOrd="0" presId="urn:microsoft.com/office/officeart/2005/8/layout/pList1"/>
    <dgm:cxn modelId="{E6EA829F-6DB6-4B8D-8B05-12B5A1114153}" type="presOf" srcId="{0EADC630-7222-4884-BBFA-2F7A161D4C1D}" destId="{46E7C095-85C1-4C8E-BCAF-5AAE7E97557B}" srcOrd="0" destOrd="0" presId="urn:microsoft.com/office/officeart/2005/8/layout/pList1"/>
    <dgm:cxn modelId="{55A6B467-905E-437B-A098-58A7FA8EE514}" type="presOf" srcId="{F9483246-6931-47B6-A528-7AF82BB91085}" destId="{9A2892F5-294B-4AD3-A072-8BCFCBE66073}" srcOrd="0" destOrd="0" presId="urn:microsoft.com/office/officeart/2005/8/layout/pList1"/>
    <dgm:cxn modelId="{C3B95A00-250F-4A54-BD25-BC61DABA340B}" srcId="{0EADC630-7222-4884-BBFA-2F7A161D4C1D}" destId="{05A327EB-B305-4795-9621-B714BDFCE980}" srcOrd="0" destOrd="0" parTransId="{5E1A965F-60B3-4494-9AC8-BBB7980FFD4F}" sibTransId="{6FE4B2D0-14A4-4D36-9328-7AAC9955FB1F}"/>
    <dgm:cxn modelId="{07547EB3-433B-4266-B651-EF1F33460945}" type="presOf" srcId="{05A327EB-B305-4795-9621-B714BDFCE980}" destId="{8794737E-8109-457D-842C-7440C7EFF686}" srcOrd="0" destOrd="0" presId="urn:microsoft.com/office/officeart/2005/8/layout/pList1"/>
    <dgm:cxn modelId="{DAEFEFE2-912B-441B-ADE4-8850F13D6B86}" type="presOf" srcId="{0AA74BF6-A71A-4727-8A0E-8D197F74011E}" destId="{0FEF0587-6520-461A-9615-1C33EA136DF3}" srcOrd="0" destOrd="0" presId="urn:microsoft.com/office/officeart/2005/8/layout/pList1"/>
    <dgm:cxn modelId="{E60D4799-AF79-4519-B1CF-707B72BBDF45}" type="presParOf" srcId="{46E7C095-85C1-4C8E-BCAF-5AAE7E97557B}" destId="{24E86D88-2BA8-4F05-B205-221FF329CA41}" srcOrd="0" destOrd="0" presId="urn:microsoft.com/office/officeart/2005/8/layout/pList1"/>
    <dgm:cxn modelId="{CA196812-23AC-4D13-AB5A-182184FEFF46}" type="presParOf" srcId="{24E86D88-2BA8-4F05-B205-221FF329CA41}" destId="{DDD5451B-78EF-47C8-A0E0-5154622DC659}" srcOrd="0" destOrd="0" presId="urn:microsoft.com/office/officeart/2005/8/layout/pList1"/>
    <dgm:cxn modelId="{9F4CFBF9-BECE-4571-8DD6-28EB040E906B}" type="presParOf" srcId="{24E86D88-2BA8-4F05-B205-221FF329CA41}" destId="{8794737E-8109-457D-842C-7440C7EFF686}" srcOrd="1" destOrd="0" presId="urn:microsoft.com/office/officeart/2005/8/layout/pList1"/>
    <dgm:cxn modelId="{F0D0BB66-E297-4F7B-811C-CAF3396E4007}" type="presParOf" srcId="{46E7C095-85C1-4C8E-BCAF-5AAE7E97557B}" destId="{D4B7B468-DA69-49C8-9A22-440A04F5A6BE}" srcOrd="1" destOrd="0" presId="urn:microsoft.com/office/officeart/2005/8/layout/pList1"/>
    <dgm:cxn modelId="{F9239E72-5FFC-49C6-AD86-C70CF0FB5ACB}" type="presParOf" srcId="{46E7C095-85C1-4C8E-BCAF-5AAE7E97557B}" destId="{45EE87E0-EA6A-44AA-80D8-187964DB4F90}" srcOrd="2" destOrd="0" presId="urn:microsoft.com/office/officeart/2005/8/layout/pList1"/>
    <dgm:cxn modelId="{8B9C0E99-926D-4EFB-8ED1-1F0867DBE3E8}" type="presParOf" srcId="{45EE87E0-EA6A-44AA-80D8-187964DB4F90}" destId="{9CDCABF4-9062-4EFA-AF1A-7B64A1C1633F}" srcOrd="0" destOrd="0" presId="urn:microsoft.com/office/officeart/2005/8/layout/pList1"/>
    <dgm:cxn modelId="{1607E822-77CC-4C4B-A667-67286C80C100}" type="presParOf" srcId="{45EE87E0-EA6A-44AA-80D8-187964DB4F90}" destId="{5E361F43-0CF0-4F8F-AC41-A15632D7C93F}" srcOrd="1" destOrd="0" presId="urn:microsoft.com/office/officeart/2005/8/layout/pList1"/>
    <dgm:cxn modelId="{E7598137-0828-4EA3-9B7B-CA03F9D544C2}" type="presParOf" srcId="{46E7C095-85C1-4C8E-BCAF-5AAE7E97557B}" destId="{CC496733-9212-4E1B-83F8-9CD7EA52FE64}" srcOrd="3" destOrd="0" presId="urn:microsoft.com/office/officeart/2005/8/layout/pList1"/>
    <dgm:cxn modelId="{DB84542E-4E06-4F01-82FA-44AE151322AE}" type="presParOf" srcId="{46E7C095-85C1-4C8E-BCAF-5AAE7E97557B}" destId="{190052DF-A8D7-49A1-BA9A-2EB070BFED18}" srcOrd="4" destOrd="0" presId="urn:microsoft.com/office/officeart/2005/8/layout/pList1"/>
    <dgm:cxn modelId="{89F2C367-0390-4B9A-8B34-24C447639B48}" type="presParOf" srcId="{190052DF-A8D7-49A1-BA9A-2EB070BFED18}" destId="{A5A816BF-BC29-4724-AE6C-7161D283B228}" srcOrd="0" destOrd="0" presId="urn:microsoft.com/office/officeart/2005/8/layout/pList1"/>
    <dgm:cxn modelId="{5381CC80-3747-4EF4-B706-FEC7A06EB566}" type="presParOf" srcId="{190052DF-A8D7-49A1-BA9A-2EB070BFED18}" destId="{0FEF0587-6520-461A-9615-1C33EA136DF3}" srcOrd="1" destOrd="0" presId="urn:microsoft.com/office/officeart/2005/8/layout/pList1"/>
    <dgm:cxn modelId="{D3135C35-AB5C-46D9-A3BA-FB51D918A735}" type="presParOf" srcId="{46E7C095-85C1-4C8E-BCAF-5AAE7E97557B}" destId="{9A2892F5-294B-4AD3-A072-8BCFCBE66073}" srcOrd="5" destOrd="0" presId="urn:microsoft.com/office/officeart/2005/8/layout/pList1"/>
    <dgm:cxn modelId="{35E5CFA4-9433-481E-BD71-B4007CE983FA}" type="presParOf" srcId="{46E7C095-85C1-4C8E-BCAF-5AAE7E97557B}" destId="{7A8E9E48-83AE-4C5B-9745-854DBE825871}" srcOrd="6" destOrd="0" presId="urn:microsoft.com/office/officeart/2005/8/layout/pList1"/>
    <dgm:cxn modelId="{377F356C-C935-4B1F-9975-961F2C14CBBE}" type="presParOf" srcId="{7A8E9E48-83AE-4C5B-9745-854DBE825871}" destId="{FC3AF79A-FF51-4C97-8C27-FC3A66030268}" srcOrd="0" destOrd="0" presId="urn:microsoft.com/office/officeart/2005/8/layout/pList1"/>
    <dgm:cxn modelId="{9C6D8806-1278-4453-8AEA-8BBC28D8C9D7}" type="presParOf" srcId="{7A8E9E48-83AE-4C5B-9745-854DBE825871}" destId="{C9091BDF-B447-4A57-92B1-9BA08270B414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088FA9B-EF30-4913-A49F-E8754EBA677A}" type="doc">
      <dgm:prSet loTypeId="urn:microsoft.com/office/officeart/2005/8/layout/cycle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63A9796-8E78-4DC8-8CDD-B2C69F50B2BA}" type="pres">
      <dgm:prSet presAssocID="{C088FA9B-EF30-4913-A49F-E8754EBA677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5B3BBF0-D26F-45C3-A365-ACAEF20C2714}" type="presOf" srcId="{C088FA9B-EF30-4913-A49F-E8754EBA677A}" destId="{663A9796-8E78-4DC8-8CDD-B2C69F50B2BA}" srcOrd="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D5515F2-0DA2-4FE8-99D3-E06F8EE92EF3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B920241-8506-4D3B-A156-BB776AF17764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Игры, инициаторами которых становятся сами дети 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814C49-4807-47B6-92E8-AE081EB065D7}" type="parTrans" cxnId="{E9C54639-29D8-4DD2-918B-02AEDE472B2C}">
      <dgm:prSet/>
      <dgm:spPr/>
      <dgm:t>
        <a:bodyPr/>
        <a:lstStyle/>
        <a:p>
          <a:endParaRPr lang="ru-RU"/>
        </a:p>
      </dgm:t>
    </dgm:pt>
    <dgm:pt modelId="{DCD1639A-E4B2-4874-AB7D-23C2D36DBEE9}" type="sibTrans" cxnId="{E9C54639-29D8-4DD2-918B-02AEDE472B2C}">
      <dgm:prSet/>
      <dgm:spPr/>
      <dgm:t>
        <a:bodyPr/>
        <a:lstStyle/>
        <a:p>
          <a:endParaRPr lang="ru-RU"/>
        </a:p>
      </dgm:t>
    </dgm:pt>
    <dgm:pt modelId="{F18D58A9-3EE2-4430-8835-6D417ED4CB6D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Сюжетно - отобразительная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C10361-91B9-4BB1-AA2E-71E4F8A831A7}" type="parTrans" cxnId="{200EA95E-83F7-4FB6-AF29-CCA56DD01486}">
      <dgm:prSet/>
      <dgm:spPr/>
      <dgm:t>
        <a:bodyPr/>
        <a:lstStyle/>
        <a:p>
          <a:endParaRPr lang="ru-RU"/>
        </a:p>
      </dgm:t>
    </dgm:pt>
    <dgm:pt modelId="{2967C1C6-D4A0-433C-81B0-6ACAD09FEB10}" type="sibTrans" cxnId="{200EA95E-83F7-4FB6-AF29-CCA56DD01486}">
      <dgm:prSet/>
      <dgm:spPr/>
      <dgm:t>
        <a:bodyPr/>
        <a:lstStyle/>
        <a:p>
          <a:endParaRPr lang="ru-RU"/>
        </a:p>
      </dgm:t>
    </dgm:pt>
    <dgm:pt modelId="{55A2A77B-DD70-4703-8C29-B950D0213953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Сюжетно-ролевая 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42BB09-9729-459B-994C-C6DB52056F10}" type="parTrans" cxnId="{F5437C95-10C9-46DD-B5E3-FADB9F29FD73}">
      <dgm:prSet/>
      <dgm:spPr/>
      <dgm:t>
        <a:bodyPr/>
        <a:lstStyle/>
        <a:p>
          <a:endParaRPr lang="ru-RU"/>
        </a:p>
      </dgm:t>
    </dgm:pt>
    <dgm:pt modelId="{D5CF3BF4-2DCF-4B1F-B4DF-34A25F045C7D}" type="sibTrans" cxnId="{F5437C95-10C9-46DD-B5E3-FADB9F29FD73}">
      <dgm:prSet/>
      <dgm:spPr/>
      <dgm:t>
        <a:bodyPr/>
        <a:lstStyle/>
        <a:p>
          <a:endParaRPr lang="ru-RU"/>
        </a:p>
      </dgm:t>
    </dgm:pt>
    <dgm:pt modelId="{14DE4779-B023-472A-8BCC-53B5C4BB7F31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Игры, рождающиеся по инициативе взрослых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99BE02-9BEF-4FAE-BBA5-226CBD5B0002}" type="parTrans" cxnId="{83FA8181-51CD-452E-988F-8CCB9A2A63CD}">
      <dgm:prSet/>
      <dgm:spPr/>
      <dgm:t>
        <a:bodyPr/>
        <a:lstStyle/>
        <a:p>
          <a:endParaRPr lang="ru-RU"/>
        </a:p>
      </dgm:t>
    </dgm:pt>
    <dgm:pt modelId="{E7047B33-C77E-4216-8363-89FD9653E037}" type="sibTrans" cxnId="{83FA8181-51CD-452E-988F-8CCB9A2A63CD}">
      <dgm:prSet/>
      <dgm:spPr/>
      <dgm:t>
        <a:bodyPr/>
        <a:lstStyle/>
        <a:p>
          <a:endParaRPr lang="ru-RU"/>
        </a:p>
      </dgm:t>
    </dgm:pt>
    <dgm:pt modelId="{76A920E1-512D-42FA-BE3E-6413584CDDE8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Дидактические игры с сюжетным рисунком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389BC9-CDFE-4932-9FE2-0AF36325C7E2}" type="parTrans" cxnId="{0EC7A723-1079-49AF-BB99-6F274227A38D}">
      <dgm:prSet/>
      <dgm:spPr/>
      <dgm:t>
        <a:bodyPr/>
        <a:lstStyle/>
        <a:p>
          <a:endParaRPr lang="ru-RU"/>
        </a:p>
      </dgm:t>
    </dgm:pt>
    <dgm:pt modelId="{80588633-7261-468C-BED7-B677195C7129}" type="sibTrans" cxnId="{0EC7A723-1079-49AF-BB99-6F274227A38D}">
      <dgm:prSet/>
      <dgm:spPr/>
      <dgm:t>
        <a:bodyPr/>
        <a:lstStyle/>
        <a:p>
          <a:endParaRPr lang="ru-RU"/>
        </a:p>
      </dgm:t>
    </dgm:pt>
    <dgm:pt modelId="{2983A634-B379-4118-B892-CADACE85E0C8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Игра – эксперимент, игра-путешествие с поисковыми элементами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B1BD8C-18B9-4027-BDB8-D85EA3BD119D}" type="parTrans" cxnId="{FAAD763C-9522-41B6-BB0F-5B6F40729955}">
      <dgm:prSet/>
      <dgm:spPr/>
      <dgm:t>
        <a:bodyPr/>
        <a:lstStyle/>
        <a:p>
          <a:endParaRPr lang="ru-RU"/>
        </a:p>
      </dgm:t>
    </dgm:pt>
    <dgm:pt modelId="{0F1173D3-5AF2-47B8-9FD0-6B89B1E328DF}" type="sibTrans" cxnId="{FAAD763C-9522-41B6-BB0F-5B6F40729955}">
      <dgm:prSet/>
      <dgm:spPr/>
      <dgm:t>
        <a:bodyPr/>
        <a:lstStyle/>
        <a:p>
          <a:endParaRPr lang="ru-RU"/>
        </a:p>
      </dgm:t>
    </dgm:pt>
    <dgm:pt modelId="{83CCC9E0-FE4E-403F-893E-70BE09356AA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Игры, являющиеся формой отдыха или смены деятельности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D6A0BE-4ACA-4A5C-9434-044F1BA945C2}" type="parTrans" cxnId="{59956BF1-3FCE-4B16-8B01-EBDA107A770B}">
      <dgm:prSet/>
      <dgm:spPr/>
      <dgm:t>
        <a:bodyPr/>
        <a:lstStyle/>
        <a:p>
          <a:endParaRPr lang="ru-RU"/>
        </a:p>
      </dgm:t>
    </dgm:pt>
    <dgm:pt modelId="{6E928696-BA87-4297-8FF4-CEFD06ABB769}" type="sibTrans" cxnId="{59956BF1-3FCE-4B16-8B01-EBDA107A770B}">
      <dgm:prSet/>
      <dgm:spPr/>
      <dgm:t>
        <a:bodyPr/>
        <a:lstStyle/>
        <a:p>
          <a:endParaRPr lang="ru-RU"/>
        </a:p>
      </dgm:t>
    </dgm:pt>
    <dgm:pt modelId="{2540CE0C-9AB6-4222-A3F2-EFAE48B5FAA5}">
      <dgm:prSet phldrT="[Текст]"/>
      <dgm:spPr/>
      <dgm:t>
        <a:bodyPr/>
        <a:lstStyle/>
        <a:p>
          <a:pPr algn="ctr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Развлекающие игры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EEE687-D333-4313-9D05-EAEC8DA941B8}" type="parTrans" cxnId="{C1CE72E5-A569-499B-A6EC-C09709108C69}">
      <dgm:prSet/>
      <dgm:spPr/>
      <dgm:t>
        <a:bodyPr/>
        <a:lstStyle/>
        <a:p>
          <a:endParaRPr lang="ru-RU"/>
        </a:p>
      </dgm:t>
    </dgm:pt>
    <dgm:pt modelId="{145CB69C-6E43-4A6A-83F8-4D1B93B130AB}" type="sibTrans" cxnId="{C1CE72E5-A569-499B-A6EC-C09709108C69}">
      <dgm:prSet/>
      <dgm:spPr/>
      <dgm:t>
        <a:bodyPr/>
        <a:lstStyle/>
        <a:p>
          <a:endParaRPr lang="ru-RU"/>
        </a:p>
      </dgm:t>
    </dgm:pt>
    <dgm:pt modelId="{203B8897-20B3-4C47-BED9-1367D08E1B10}">
      <dgm:prSet phldrT="[Текст]"/>
      <dgm:spPr/>
      <dgm:t>
        <a:bodyPr/>
        <a:lstStyle/>
        <a:p>
          <a:pPr algn="ctr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Интеллектуальные головоломки и состязания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9A7E91-1588-4BC4-B845-3A9240045F2C}" type="parTrans" cxnId="{4B14C43A-A822-4BFE-A52A-A09E4572E9AF}">
      <dgm:prSet/>
      <dgm:spPr/>
      <dgm:t>
        <a:bodyPr/>
        <a:lstStyle/>
        <a:p>
          <a:endParaRPr lang="ru-RU"/>
        </a:p>
      </dgm:t>
    </dgm:pt>
    <dgm:pt modelId="{83B9FA06-5D4C-4B0F-9D53-69AAE90BDE51}" type="sibTrans" cxnId="{4B14C43A-A822-4BFE-A52A-A09E4572E9AF}">
      <dgm:prSet/>
      <dgm:spPr/>
      <dgm:t>
        <a:bodyPr/>
        <a:lstStyle/>
        <a:p>
          <a:endParaRPr lang="ru-RU"/>
        </a:p>
      </dgm:t>
    </dgm:pt>
    <dgm:pt modelId="{3E502F98-8D0A-4EBA-A3A5-0DD41D565BBE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Режиссерская постановка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3F02E1-8B46-44C7-9C2A-125E0C58C114}" type="parTrans" cxnId="{F0F77ACD-6308-41EE-B852-EAA26C958F82}">
      <dgm:prSet/>
      <dgm:spPr/>
      <dgm:t>
        <a:bodyPr/>
        <a:lstStyle/>
        <a:p>
          <a:endParaRPr lang="ru-RU"/>
        </a:p>
      </dgm:t>
    </dgm:pt>
    <dgm:pt modelId="{48ABD3FD-1542-4D99-9DE2-0A144E1EF779}" type="sibTrans" cxnId="{F0F77ACD-6308-41EE-B852-EAA26C958F82}">
      <dgm:prSet/>
      <dgm:spPr/>
      <dgm:t>
        <a:bodyPr/>
        <a:lstStyle/>
        <a:p>
          <a:endParaRPr lang="ru-RU"/>
        </a:p>
      </dgm:t>
    </dgm:pt>
    <dgm:pt modelId="{373674B2-2E9C-4D8E-BB54-EBF99A85BCFE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Театрализованная импровизация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77FFE6-DB9E-401F-8B3E-767CBFDEE70F}" type="parTrans" cxnId="{C032AA0B-1093-4F55-8AE9-790E03630AA2}">
      <dgm:prSet/>
      <dgm:spPr/>
      <dgm:t>
        <a:bodyPr/>
        <a:lstStyle/>
        <a:p>
          <a:endParaRPr lang="ru-RU"/>
        </a:p>
      </dgm:t>
    </dgm:pt>
    <dgm:pt modelId="{5A339532-7204-4602-9E8F-3CAA02D1956F}" type="sibTrans" cxnId="{C032AA0B-1093-4F55-8AE9-790E03630AA2}">
      <dgm:prSet/>
      <dgm:spPr/>
      <dgm:t>
        <a:bodyPr/>
        <a:lstStyle/>
        <a:p>
          <a:endParaRPr lang="ru-RU"/>
        </a:p>
      </dgm:t>
    </dgm:pt>
    <dgm:pt modelId="{AF5BF9AE-15CD-4D57-BC1B-D30818A6EE37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Подвижные разного уровня интенсивности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1FB310-B614-40DF-A594-9014A630CAEF}" type="parTrans" cxnId="{D61698CB-FE84-4384-8B51-DA23FD467CC3}">
      <dgm:prSet/>
      <dgm:spPr/>
      <dgm:t>
        <a:bodyPr/>
        <a:lstStyle/>
        <a:p>
          <a:endParaRPr lang="ru-RU"/>
        </a:p>
      </dgm:t>
    </dgm:pt>
    <dgm:pt modelId="{848837BC-F247-4EC0-B78C-EBF371B8505B}" type="sibTrans" cxnId="{D61698CB-FE84-4384-8B51-DA23FD467CC3}">
      <dgm:prSet/>
      <dgm:spPr/>
      <dgm:t>
        <a:bodyPr/>
        <a:lstStyle/>
        <a:p>
          <a:endParaRPr lang="ru-RU"/>
        </a:p>
      </dgm:t>
    </dgm:pt>
    <dgm:pt modelId="{E52ABD22-8C8C-4EE0-8D72-240846AA28FA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Дидактические игры с музыкальным сопровождением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FEB985-9EBB-4DEF-83C4-51E9F2AF95AA}" type="parTrans" cxnId="{9B01672E-8427-470B-A3C6-6349A2B70312}">
      <dgm:prSet/>
      <dgm:spPr/>
      <dgm:t>
        <a:bodyPr/>
        <a:lstStyle/>
        <a:p>
          <a:endParaRPr lang="ru-RU"/>
        </a:p>
      </dgm:t>
    </dgm:pt>
    <dgm:pt modelId="{16670963-69B9-4EB1-861C-F555100B03D3}" type="sibTrans" cxnId="{9B01672E-8427-470B-A3C6-6349A2B70312}">
      <dgm:prSet/>
      <dgm:spPr/>
      <dgm:t>
        <a:bodyPr/>
        <a:lstStyle/>
        <a:p>
          <a:endParaRPr lang="ru-RU"/>
        </a:p>
      </dgm:t>
    </dgm:pt>
    <dgm:pt modelId="{D4D957D0-E9E3-4005-816C-90CF58972298}">
      <dgm:prSet phldrT="[Текст]"/>
      <dgm:spPr/>
      <dgm:t>
        <a:bodyPr/>
        <a:lstStyle/>
        <a:p>
          <a:pPr algn="ctr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Календарные и тематические праздники, карнавальные представления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AB32AB-6714-4CF0-BD23-2839B87BA507}" type="parTrans" cxnId="{093B83DE-9197-4041-9158-274BF11AC318}">
      <dgm:prSet/>
      <dgm:spPr/>
      <dgm:t>
        <a:bodyPr/>
        <a:lstStyle/>
        <a:p>
          <a:endParaRPr lang="ru-RU"/>
        </a:p>
      </dgm:t>
    </dgm:pt>
    <dgm:pt modelId="{4DAAEDC2-2943-495A-A175-BC6D74235416}" type="sibTrans" cxnId="{093B83DE-9197-4041-9158-274BF11AC318}">
      <dgm:prSet/>
      <dgm:spPr/>
      <dgm:t>
        <a:bodyPr/>
        <a:lstStyle/>
        <a:p>
          <a:endParaRPr lang="ru-RU"/>
        </a:p>
      </dgm:t>
    </dgm:pt>
    <dgm:pt modelId="{6BB600DE-1AC5-4ED4-892A-B714EE00F439}">
      <dgm:prSet phldrT="[Текст]"/>
      <dgm:spPr/>
      <dgm:t>
        <a:bodyPr/>
        <a:lstStyle/>
        <a:p>
          <a:pPr algn="ctr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Театрально-костюмированные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D38B9D-35ED-490F-B572-AACFDDEC04BF}" type="parTrans" cxnId="{538C7230-394A-4220-8C63-CF78BB488A47}">
      <dgm:prSet/>
      <dgm:spPr/>
      <dgm:t>
        <a:bodyPr/>
        <a:lstStyle/>
        <a:p>
          <a:endParaRPr lang="ru-RU"/>
        </a:p>
      </dgm:t>
    </dgm:pt>
    <dgm:pt modelId="{EAEF1276-D2D7-4441-B223-3E3B5E23D0D8}" type="sibTrans" cxnId="{538C7230-394A-4220-8C63-CF78BB488A47}">
      <dgm:prSet/>
      <dgm:spPr/>
      <dgm:t>
        <a:bodyPr/>
        <a:lstStyle/>
        <a:p>
          <a:endParaRPr lang="ru-RU"/>
        </a:p>
      </dgm:t>
    </dgm:pt>
    <dgm:pt modelId="{93AA71CB-1E56-4506-BF8B-E496424266B0}">
      <dgm:prSet phldrT="[Текст]"/>
      <dgm:spPr/>
      <dgm:t>
        <a:bodyPr/>
        <a:lstStyle/>
        <a:p>
          <a:pPr algn="ctr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Народные игры и фольклорные традиции, пришедшие в современный мир из исторического прошлого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059F34-ED59-467D-A862-855C173D1B97}" type="parTrans" cxnId="{7BA740FF-8758-4B63-94EE-917FACFC167D}">
      <dgm:prSet/>
      <dgm:spPr/>
      <dgm:t>
        <a:bodyPr/>
        <a:lstStyle/>
        <a:p>
          <a:endParaRPr lang="ru-RU"/>
        </a:p>
      </dgm:t>
    </dgm:pt>
    <dgm:pt modelId="{4156482B-4C0A-478E-BDA8-9CFD2CB51DA4}" type="sibTrans" cxnId="{7BA740FF-8758-4B63-94EE-917FACFC167D}">
      <dgm:prSet/>
      <dgm:spPr/>
      <dgm:t>
        <a:bodyPr/>
        <a:lstStyle/>
        <a:p>
          <a:endParaRPr lang="ru-RU"/>
        </a:p>
      </dgm:t>
    </dgm:pt>
    <dgm:pt modelId="{F722454F-DE1D-4267-A410-9644BA94983B}" type="pres">
      <dgm:prSet presAssocID="{1D5515F2-0DA2-4FE8-99D3-E06F8EE92EF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8DB1C2-AC26-477A-B80C-F72D7C79E8FB}" type="pres">
      <dgm:prSet presAssocID="{3B920241-8506-4D3B-A156-BB776AF17764}" presName="composite" presStyleCnt="0"/>
      <dgm:spPr/>
    </dgm:pt>
    <dgm:pt modelId="{66DC5440-0A81-40A2-A49E-5A29E2E11A54}" type="pres">
      <dgm:prSet presAssocID="{3B920241-8506-4D3B-A156-BB776AF1776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CFED35-C1A7-473C-80E6-AF3555BB5EE2}" type="pres">
      <dgm:prSet presAssocID="{3B920241-8506-4D3B-A156-BB776AF1776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1F0EC-C7B2-4BB7-BE2A-ACFE7061CE9F}" type="pres">
      <dgm:prSet presAssocID="{DCD1639A-E4B2-4874-AB7D-23C2D36DBEE9}" presName="space" presStyleCnt="0"/>
      <dgm:spPr/>
    </dgm:pt>
    <dgm:pt modelId="{9B7C52DF-DB79-43F4-8C93-3BBF5D4F184F}" type="pres">
      <dgm:prSet presAssocID="{14DE4779-B023-472A-8BCC-53B5C4BB7F31}" presName="composite" presStyleCnt="0"/>
      <dgm:spPr/>
    </dgm:pt>
    <dgm:pt modelId="{923D5376-8325-4B04-BCB5-C2AE4539CF86}" type="pres">
      <dgm:prSet presAssocID="{14DE4779-B023-472A-8BCC-53B5C4BB7F3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76EFA6-D4B6-4940-AEE3-D5DEA699B8B6}" type="pres">
      <dgm:prSet presAssocID="{14DE4779-B023-472A-8BCC-53B5C4BB7F31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7C3C83-346A-4080-BE4C-2F0C1447AB19}" type="pres">
      <dgm:prSet presAssocID="{E7047B33-C77E-4216-8363-89FD9653E037}" presName="space" presStyleCnt="0"/>
      <dgm:spPr/>
    </dgm:pt>
    <dgm:pt modelId="{368D5687-7886-46A7-8105-4CECBA6933B9}" type="pres">
      <dgm:prSet presAssocID="{83CCC9E0-FE4E-403F-893E-70BE09356AAA}" presName="composite" presStyleCnt="0"/>
      <dgm:spPr/>
    </dgm:pt>
    <dgm:pt modelId="{7D0CD7B5-DF67-4E76-AC38-8E8DFE10642A}" type="pres">
      <dgm:prSet presAssocID="{83CCC9E0-FE4E-403F-893E-70BE09356AA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1EA36A-A247-4467-B27D-D5D724DD1ACA}" type="pres">
      <dgm:prSet presAssocID="{83CCC9E0-FE4E-403F-893E-70BE09356AA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32AA0B-1093-4F55-8AE9-790E03630AA2}" srcId="{3B920241-8506-4D3B-A156-BB776AF17764}" destId="{373674B2-2E9C-4D8E-BB54-EBF99A85BCFE}" srcOrd="3" destOrd="0" parTransId="{8077FFE6-DB9E-401F-8B3E-767CBFDEE70F}" sibTransId="{5A339532-7204-4602-9E8F-3CAA02D1956F}"/>
    <dgm:cxn modelId="{5D442C2A-9D60-45FA-85BE-B9639BDB3F61}" type="presOf" srcId="{F18D58A9-3EE2-4430-8835-6D417ED4CB6D}" destId="{D6CFED35-C1A7-473C-80E6-AF3555BB5EE2}" srcOrd="0" destOrd="0" presId="urn:microsoft.com/office/officeart/2005/8/layout/hList1"/>
    <dgm:cxn modelId="{A5CF88E7-4147-4AF3-B8B4-3BDF97537123}" type="presOf" srcId="{203B8897-20B3-4C47-BED9-1367D08E1B10}" destId="{2B1EA36A-A247-4467-B27D-D5D724DD1ACA}" srcOrd="0" destOrd="1" presId="urn:microsoft.com/office/officeart/2005/8/layout/hList1"/>
    <dgm:cxn modelId="{F5437C95-10C9-46DD-B5E3-FADB9F29FD73}" srcId="{3B920241-8506-4D3B-A156-BB776AF17764}" destId="{55A2A77B-DD70-4703-8C29-B950D0213953}" srcOrd="1" destOrd="0" parTransId="{C842BB09-9729-459B-994C-C6DB52056F10}" sibTransId="{D5CF3BF4-2DCF-4B1F-B4DF-34A25F045C7D}"/>
    <dgm:cxn modelId="{59956BF1-3FCE-4B16-8B01-EBDA107A770B}" srcId="{1D5515F2-0DA2-4FE8-99D3-E06F8EE92EF3}" destId="{83CCC9E0-FE4E-403F-893E-70BE09356AAA}" srcOrd="2" destOrd="0" parTransId="{7BD6A0BE-4ACA-4A5C-9434-044F1BA945C2}" sibTransId="{6E928696-BA87-4297-8FF4-CEFD06ABB769}"/>
    <dgm:cxn modelId="{0F0D884B-E7D1-48AC-AD74-F708DC2939EB}" type="presOf" srcId="{76A920E1-512D-42FA-BE3E-6413584CDDE8}" destId="{EB76EFA6-D4B6-4940-AEE3-D5DEA699B8B6}" srcOrd="0" destOrd="0" presId="urn:microsoft.com/office/officeart/2005/8/layout/hList1"/>
    <dgm:cxn modelId="{F0F77ACD-6308-41EE-B852-EAA26C958F82}" srcId="{3B920241-8506-4D3B-A156-BB776AF17764}" destId="{3E502F98-8D0A-4EBA-A3A5-0DD41D565BBE}" srcOrd="2" destOrd="0" parTransId="{2F3F02E1-8B46-44C7-9C2A-125E0C58C114}" sibTransId="{48ABD3FD-1542-4D99-9DE2-0A144E1EF779}"/>
    <dgm:cxn modelId="{3D8856BB-DE5E-4DB9-8CE7-0E4D11506047}" type="presOf" srcId="{D4D957D0-E9E3-4005-816C-90CF58972298}" destId="{2B1EA36A-A247-4467-B27D-D5D724DD1ACA}" srcOrd="0" destOrd="2" presId="urn:microsoft.com/office/officeart/2005/8/layout/hList1"/>
    <dgm:cxn modelId="{ED5B532A-AD52-4CC4-8569-5D47C86795EE}" type="presOf" srcId="{3E502F98-8D0A-4EBA-A3A5-0DD41D565BBE}" destId="{D6CFED35-C1A7-473C-80E6-AF3555BB5EE2}" srcOrd="0" destOrd="2" presId="urn:microsoft.com/office/officeart/2005/8/layout/hList1"/>
    <dgm:cxn modelId="{093B83DE-9197-4041-9158-274BF11AC318}" srcId="{83CCC9E0-FE4E-403F-893E-70BE09356AAA}" destId="{D4D957D0-E9E3-4005-816C-90CF58972298}" srcOrd="2" destOrd="0" parTransId="{15AB32AB-6714-4CF0-BD23-2839B87BA507}" sibTransId="{4DAAEDC2-2943-495A-A175-BC6D74235416}"/>
    <dgm:cxn modelId="{200EA95E-83F7-4FB6-AF29-CCA56DD01486}" srcId="{3B920241-8506-4D3B-A156-BB776AF17764}" destId="{F18D58A9-3EE2-4430-8835-6D417ED4CB6D}" srcOrd="0" destOrd="0" parTransId="{0FC10361-91B9-4BB1-AA2E-71E4F8A831A7}" sibTransId="{2967C1C6-D4A0-433C-81B0-6ACAD09FEB10}"/>
    <dgm:cxn modelId="{538C7230-394A-4220-8C63-CF78BB488A47}" srcId="{83CCC9E0-FE4E-403F-893E-70BE09356AAA}" destId="{6BB600DE-1AC5-4ED4-892A-B714EE00F439}" srcOrd="3" destOrd="0" parTransId="{E5D38B9D-35ED-490F-B572-AACFDDEC04BF}" sibTransId="{EAEF1276-D2D7-4441-B223-3E3B5E23D0D8}"/>
    <dgm:cxn modelId="{0EC7A723-1079-49AF-BB99-6F274227A38D}" srcId="{14DE4779-B023-472A-8BCC-53B5C4BB7F31}" destId="{76A920E1-512D-42FA-BE3E-6413584CDDE8}" srcOrd="0" destOrd="0" parTransId="{65389BC9-CDFE-4932-9FE2-0AF36325C7E2}" sibTransId="{80588633-7261-468C-BED7-B677195C7129}"/>
    <dgm:cxn modelId="{83FA8181-51CD-452E-988F-8CCB9A2A63CD}" srcId="{1D5515F2-0DA2-4FE8-99D3-E06F8EE92EF3}" destId="{14DE4779-B023-472A-8BCC-53B5C4BB7F31}" srcOrd="1" destOrd="0" parTransId="{3F99BE02-9BEF-4FAE-BBA5-226CBD5B0002}" sibTransId="{E7047B33-C77E-4216-8363-89FD9653E037}"/>
    <dgm:cxn modelId="{0A80FE97-C1EF-4D59-8EB6-E8303F11C973}" type="presOf" srcId="{1D5515F2-0DA2-4FE8-99D3-E06F8EE92EF3}" destId="{F722454F-DE1D-4267-A410-9644BA94983B}" srcOrd="0" destOrd="0" presId="urn:microsoft.com/office/officeart/2005/8/layout/hList1"/>
    <dgm:cxn modelId="{7606F2A8-3B78-4B51-A537-283304589A1C}" type="presOf" srcId="{2983A634-B379-4118-B892-CADACE85E0C8}" destId="{EB76EFA6-D4B6-4940-AEE3-D5DEA699B8B6}" srcOrd="0" destOrd="1" presId="urn:microsoft.com/office/officeart/2005/8/layout/hList1"/>
    <dgm:cxn modelId="{F45CCC3D-1F96-4A5E-806A-A2DD86323BAD}" type="presOf" srcId="{6BB600DE-1AC5-4ED4-892A-B714EE00F439}" destId="{2B1EA36A-A247-4467-B27D-D5D724DD1ACA}" srcOrd="0" destOrd="3" presId="urn:microsoft.com/office/officeart/2005/8/layout/hList1"/>
    <dgm:cxn modelId="{4B14C43A-A822-4BFE-A52A-A09E4572E9AF}" srcId="{83CCC9E0-FE4E-403F-893E-70BE09356AAA}" destId="{203B8897-20B3-4C47-BED9-1367D08E1B10}" srcOrd="1" destOrd="0" parTransId="{979A7E91-1588-4BC4-B845-3A9240045F2C}" sibTransId="{83B9FA06-5D4C-4B0F-9D53-69AAE90BDE51}"/>
    <dgm:cxn modelId="{C1CE72E5-A569-499B-A6EC-C09709108C69}" srcId="{83CCC9E0-FE4E-403F-893E-70BE09356AAA}" destId="{2540CE0C-9AB6-4222-A3F2-EFAE48B5FAA5}" srcOrd="0" destOrd="0" parTransId="{1BEEE687-D333-4313-9D05-EAEC8DA941B8}" sibTransId="{145CB69C-6E43-4A6A-83F8-4D1B93B130AB}"/>
    <dgm:cxn modelId="{D61698CB-FE84-4384-8B51-DA23FD467CC3}" srcId="{14DE4779-B023-472A-8BCC-53B5C4BB7F31}" destId="{AF5BF9AE-15CD-4D57-BC1B-D30818A6EE37}" srcOrd="2" destOrd="0" parTransId="{9A1FB310-B614-40DF-A594-9014A630CAEF}" sibTransId="{848837BC-F247-4EC0-B78C-EBF371B8505B}"/>
    <dgm:cxn modelId="{2036AC07-37DE-44BA-BB6C-99F1B76E864D}" type="presOf" srcId="{E52ABD22-8C8C-4EE0-8D72-240846AA28FA}" destId="{EB76EFA6-D4B6-4940-AEE3-D5DEA699B8B6}" srcOrd="0" destOrd="3" presId="urn:microsoft.com/office/officeart/2005/8/layout/hList1"/>
    <dgm:cxn modelId="{E8F18DB8-711D-48B8-8DCB-582E448C27E9}" type="presOf" srcId="{3B920241-8506-4D3B-A156-BB776AF17764}" destId="{66DC5440-0A81-40A2-A49E-5A29E2E11A54}" srcOrd="0" destOrd="0" presId="urn:microsoft.com/office/officeart/2005/8/layout/hList1"/>
    <dgm:cxn modelId="{9B01672E-8427-470B-A3C6-6349A2B70312}" srcId="{14DE4779-B023-472A-8BCC-53B5C4BB7F31}" destId="{E52ABD22-8C8C-4EE0-8D72-240846AA28FA}" srcOrd="3" destOrd="0" parTransId="{73FEB985-9EBB-4DEF-83C4-51E9F2AF95AA}" sibTransId="{16670963-69B9-4EB1-861C-F555100B03D3}"/>
    <dgm:cxn modelId="{49897D29-2628-41D7-995E-369F455669D0}" type="presOf" srcId="{55A2A77B-DD70-4703-8C29-B950D0213953}" destId="{D6CFED35-C1A7-473C-80E6-AF3555BB5EE2}" srcOrd="0" destOrd="1" presId="urn:microsoft.com/office/officeart/2005/8/layout/hList1"/>
    <dgm:cxn modelId="{315C4D10-2288-4ED5-9DE4-61E4BE308522}" type="presOf" srcId="{373674B2-2E9C-4D8E-BB54-EBF99A85BCFE}" destId="{D6CFED35-C1A7-473C-80E6-AF3555BB5EE2}" srcOrd="0" destOrd="3" presId="urn:microsoft.com/office/officeart/2005/8/layout/hList1"/>
    <dgm:cxn modelId="{7A9E3B35-9466-476D-A1AE-92A8F22A70E7}" type="presOf" srcId="{AF5BF9AE-15CD-4D57-BC1B-D30818A6EE37}" destId="{EB76EFA6-D4B6-4940-AEE3-D5DEA699B8B6}" srcOrd="0" destOrd="2" presId="urn:microsoft.com/office/officeart/2005/8/layout/hList1"/>
    <dgm:cxn modelId="{D132D77D-8E32-45E9-83D7-7FA509788423}" type="presOf" srcId="{83CCC9E0-FE4E-403F-893E-70BE09356AAA}" destId="{7D0CD7B5-DF67-4E76-AC38-8E8DFE10642A}" srcOrd="0" destOrd="0" presId="urn:microsoft.com/office/officeart/2005/8/layout/hList1"/>
    <dgm:cxn modelId="{FAAD763C-9522-41B6-BB0F-5B6F40729955}" srcId="{14DE4779-B023-472A-8BCC-53B5C4BB7F31}" destId="{2983A634-B379-4118-B892-CADACE85E0C8}" srcOrd="1" destOrd="0" parTransId="{82B1BD8C-18B9-4027-BDB8-D85EA3BD119D}" sibTransId="{0F1173D3-5AF2-47B8-9FD0-6B89B1E328DF}"/>
    <dgm:cxn modelId="{E9C54639-29D8-4DD2-918B-02AEDE472B2C}" srcId="{1D5515F2-0DA2-4FE8-99D3-E06F8EE92EF3}" destId="{3B920241-8506-4D3B-A156-BB776AF17764}" srcOrd="0" destOrd="0" parTransId="{C9814C49-4807-47B6-92E8-AE081EB065D7}" sibTransId="{DCD1639A-E4B2-4874-AB7D-23C2D36DBEE9}"/>
    <dgm:cxn modelId="{7BA740FF-8758-4B63-94EE-917FACFC167D}" srcId="{83CCC9E0-FE4E-403F-893E-70BE09356AAA}" destId="{93AA71CB-1E56-4506-BF8B-E496424266B0}" srcOrd="4" destOrd="0" parTransId="{DA059F34-ED59-467D-A862-855C173D1B97}" sibTransId="{4156482B-4C0A-478E-BDA8-9CFD2CB51DA4}"/>
    <dgm:cxn modelId="{FD49DD14-B5ED-434A-B497-F30B7DD28BE0}" type="presOf" srcId="{14DE4779-B023-472A-8BCC-53B5C4BB7F31}" destId="{923D5376-8325-4B04-BCB5-C2AE4539CF86}" srcOrd="0" destOrd="0" presId="urn:microsoft.com/office/officeart/2005/8/layout/hList1"/>
    <dgm:cxn modelId="{7E2E214E-CF56-4D08-AA19-6639AE120D68}" type="presOf" srcId="{93AA71CB-1E56-4506-BF8B-E496424266B0}" destId="{2B1EA36A-A247-4467-B27D-D5D724DD1ACA}" srcOrd="0" destOrd="4" presId="urn:microsoft.com/office/officeart/2005/8/layout/hList1"/>
    <dgm:cxn modelId="{2CDD1A43-6992-4ABA-A1C1-AA20B8EC4422}" type="presOf" srcId="{2540CE0C-9AB6-4222-A3F2-EFAE48B5FAA5}" destId="{2B1EA36A-A247-4467-B27D-D5D724DD1ACA}" srcOrd="0" destOrd="0" presId="urn:microsoft.com/office/officeart/2005/8/layout/hList1"/>
    <dgm:cxn modelId="{91B1EA0D-1247-43E0-9C5E-555AE696D17E}" type="presParOf" srcId="{F722454F-DE1D-4267-A410-9644BA94983B}" destId="{6E8DB1C2-AC26-477A-B80C-F72D7C79E8FB}" srcOrd="0" destOrd="0" presId="urn:microsoft.com/office/officeart/2005/8/layout/hList1"/>
    <dgm:cxn modelId="{E8492204-A4EF-4780-AB74-C071CC4E2D0B}" type="presParOf" srcId="{6E8DB1C2-AC26-477A-B80C-F72D7C79E8FB}" destId="{66DC5440-0A81-40A2-A49E-5A29E2E11A54}" srcOrd="0" destOrd="0" presId="urn:microsoft.com/office/officeart/2005/8/layout/hList1"/>
    <dgm:cxn modelId="{B9D44BD8-D86E-4EE8-BFF2-7B55F166D1EF}" type="presParOf" srcId="{6E8DB1C2-AC26-477A-B80C-F72D7C79E8FB}" destId="{D6CFED35-C1A7-473C-80E6-AF3555BB5EE2}" srcOrd="1" destOrd="0" presId="urn:microsoft.com/office/officeart/2005/8/layout/hList1"/>
    <dgm:cxn modelId="{BB3976B5-77F8-4F86-93C8-505616364341}" type="presParOf" srcId="{F722454F-DE1D-4267-A410-9644BA94983B}" destId="{9771F0EC-C7B2-4BB7-BE2A-ACFE7061CE9F}" srcOrd="1" destOrd="0" presId="urn:microsoft.com/office/officeart/2005/8/layout/hList1"/>
    <dgm:cxn modelId="{91A740BF-9914-460A-BEF4-A55AE9E801E4}" type="presParOf" srcId="{F722454F-DE1D-4267-A410-9644BA94983B}" destId="{9B7C52DF-DB79-43F4-8C93-3BBF5D4F184F}" srcOrd="2" destOrd="0" presId="urn:microsoft.com/office/officeart/2005/8/layout/hList1"/>
    <dgm:cxn modelId="{4C4548D9-F85B-4A81-9C3F-DBD995A26669}" type="presParOf" srcId="{9B7C52DF-DB79-43F4-8C93-3BBF5D4F184F}" destId="{923D5376-8325-4B04-BCB5-C2AE4539CF86}" srcOrd="0" destOrd="0" presId="urn:microsoft.com/office/officeart/2005/8/layout/hList1"/>
    <dgm:cxn modelId="{0A0752F2-41D1-40F8-B58C-881A04E76606}" type="presParOf" srcId="{9B7C52DF-DB79-43F4-8C93-3BBF5D4F184F}" destId="{EB76EFA6-D4B6-4940-AEE3-D5DEA699B8B6}" srcOrd="1" destOrd="0" presId="urn:microsoft.com/office/officeart/2005/8/layout/hList1"/>
    <dgm:cxn modelId="{650D52BD-DC2E-4450-92BC-81D7D4E0C05E}" type="presParOf" srcId="{F722454F-DE1D-4267-A410-9644BA94983B}" destId="{497C3C83-346A-4080-BE4C-2F0C1447AB19}" srcOrd="3" destOrd="0" presId="urn:microsoft.com/office/officeart/2005/8/layout/hList1"/>
    <dgm:cxn modelId="{522B671F-A74A-42D2-8C53-9CA3BF65FA2C}" type="presParOf" srcId="{F722454F-DE1D-4267-A410-9644BA94983B}" destId="{368D5687-7886-46A7-8105-4CECBA6933B9}" srcOrd="4" destOrd="0" presId="urn:microsoft.com/office/officeart/2005/8/layout/hList1"/>
    <dgm:cxn modelId="{C3CD868B-988D-48AF-AF86-2360F20E5B8B}" type="presParOf" srcId="{368D5687-7886-46A7-8105-4CECBA6933B9}" destId="{7D0CD7B5-DF67-4E76-AC38-8E8DFE10642A}" srcOrd="0" destOrd="0" presId="urn:microsoft.com/office/officeart/2005/8/layout/hList1"/>
    <dgm:cxn modelId="{656099CB-D5AF-4E85-982A-F6A86A90B07E}" type="presParOf" srcId="{368D5687-7886-46A7-8105-4CECBA6933B9}" destId="{2B1EA36A-A247-4467-B27D-D5D724DD1AC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ADEA8B2-BABD-4B06-A11C-840C683CE29C}" type="doc">
      <dgm:prSet loTypeId="urn:microsoft.com/office/officeart/2005/8/layout/hList9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85E932D-9FE5-4395-940E-313A3886055B}">
      <dgm:prSet phldrT="[Текст]"/>
      <dgm:spPr/>
      <dgm:t>
        <a:bodyPr/>
        <a:lstStyle/>
        <a:p>
          <a:r>
            <a:rPr lang="ru-RU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модель поведения взрослого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6E106A-8A04-4C3B-9986-009744FEF736}" type="parTrans" cxnId="{57734EA5-F834-4C87-953C-D72361179F5B}">
      <dgm:prSet/>
      <dgm:spPr/>
      <dgm:t>
        <a:bodyPr/>
        <a:lstStyle/>
        <a:p>
          <a:endParaRPr lang="ru-RU"/>
        </a:p>
      </dgm:t>
    </dgm:pt>
    <dgm:pt modelId="{09E67B60-41CF-49A2-9D09-9E532D50CAE2}" type="sibTrans" cxnId="{57734EA5-F834-4C87-953C-D72361179F5B}">
      <dgm:prSet/>
      <dgm:spPr/>
      <dgm:t>
        <a:bodyPr/>
        <a:lstStyle/>
        <a:p>
          <a:endParaRPr lang="ru-RU"/>
        </a:p>
      </dgm:t>
    </dgm:pt>
    <dgm:pt modelId="{54F71250-94A5-4EBA-8635-0A654695AF61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Взрослый является вдохновителем, организатором и координатором игры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A71C81-DD25-40E2-87E4-2E1AEDE34F81}" type="parTrans" cxnId="{24BE3310-A80C-4DC7-9ECD-4F293FAA4A9A}">
      <dgm:prSet/>
      <dgm:spPr/>
      <dgm:t>
        <a:bodyPr/>
        <a:lstStyle/>
        <a:p>
          <a:endParaRPr lang="ru-RU"/>
        </a:p>
      </dgm:t>
    </dgm:pt>
    <dgm:pt modelId="{DCF421D4-38D2-4133-92FF-B2F23D88D1FC}" type="sibTrans" cxnId="{24BE3310-A80C-4DC7-9ECD-4F293FAA4A9A}">
      <dgm:prSet/>
      <dgm:spPr/>
      <dgm:t>
        <a:bodyPr/>
        <a:lstStyle/>
        <a:p>
          <a:endParaRPr lang="ru-RU"/>
        </a:p>
      </dgm:t>
    </dgm:pt>
    <dgm:pt modelId="{2D624631-5D1B-4B41-B56B-FF8B4231969F}">
      <dgm:prSet phldrT="[Текст]"/>
      <dgm:spPr/>
      <dgm:t>
        <a:bodyPr/>
        <a:lstStyle/>
        <a:p>
          <a:r>
            <a:rPr lang="ru-RU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модель поведения взрослого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2A1D90-A651-40A0-92D5-3AD53631C0C5}" type="parTrans" cxnId="{FAB2949E-5868-4077-BB5A-608AFD1D8E0C}">
      <dgm:prSet/>
      <dgm:spPr/>
      <dgm:t>
        <a:bodyPr/>
        <a:lstStyle/>
        <a:p>
          <a:endParaRPr lang="ru-RU"/>
        </a:p>
      </dgm:t>
    </dgm:pt>
    <dgm:pt modelId="{09013E01-EA2A-4FB5-B825-0CC4F36C4191}" type="sibTrans" cxnId="{FAB2949E-5868-4077-BB5A-608AFD1D8E0C}">
      <dgm:prSet/>
      <dgm:spPr/>
      <dgm:t>
        <a:bodyPr/>
        <a:lstStyle/>
        <a:p>
          <a:endParaRPr lang="ru-RU"/>
        </a:p>
      </dgm:t>
    </dgm:pt>
    <dgm:pt modelId="{23973A51-9CFA-4C1A-80AB-AA72748B96A8}">
      <dgm:prSet phldrT="[Текст]" custT="1"/>
      <dgm:spPr/>
      <dgm:t>
        <a:bodyPr/>
        <a:lstStyle/>
        <a:p>
          <a:pPr marL="0" indent="0" algn="ctr"/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Взрослый включается в спонтанную инициативу детей, занимая равную позицию с остальными игроками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4EE739-C156-4164-9280-6F0650E60BD4}" type="parTrans" cxnId="{5DF2D252-DC68-4728-BF7E-635FB40BC445}">
      <dgm:prSet/>
      <dgm:spPr/>
      <dgm:t>
        <a:bodyPr/>
        <a:lstStyle/>
        <a:p>
          <a:endParaRPr lang="ru-RU"/>
        </a:p>
      </dgm:t>
    </dgm:pt>
    <dgm:pt modelId="{0DE67DDA-18A0-4CC9-9B32-26F32AC8F506}" type="sibTrans" cxnId="{5DF2D252-DC68-4728-BF7E-635FB40BC445}">
      <dgm:prSet/>
      <dgm:spPr/>
      <dgm:t>
        <a:bodyPr/>
        <a:lstStyle/>
        <a:p>
          <a:endParaRPr lang="ru-RU"/>
        </a:p>
      </dgm:t>
    </dgm:pt>
    <dgm:pt modelId="{CA5EABA1-AD2E-48E3-878E-5FE740020B81}" type="pres">
      <dgm:prSet presAssocID="{4ADEA8B2-BABD-4B06-A11C-840C683CE29C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F4EA902-6E9C-47A1-83CC-09FB55DA83EE}" type="pres">
      <dgm:prSet presAssocID="{085E932D-9FE5-4395-940E-313A3886055B}" presName="posSpace" presStyleCnt="0"/>
      <dgm:spPr/>
    </dgm:pt>
    <dgm:pt modelId="{6FAFB30F-6435-4249-A7C4-82DBD8E7BC2A}" type="pres">
      <dgm:prSet presAssocID="{085E932D-9FE5-4395-940E-313A3886055B}" presName="vertFlow" presStyleCnt="0"/>
      <dgm:spPr/>
    </dgm:pt>
    <dgm:pt modelId="{3F0DC062-4D16-4E59-AC29-2216DD124D73}" type="pres">
      <dgm:prSet presAssocID="{085E932D-9FE5-4395-940E-313A3886055B}" presName="topSpace" presStyleCnt="0"/>
      <dgm:spPr/>
    </dgm:pt>
    <dgm:pt modelId="{F4ED1E13-5FBE-4847-AD27-18CE17B70B5E}" type="pres">
      <dgm:prSet presAssocID="{085E932D-9FE5-4395-940E-313A3886055B}" presName="firstComp" presStyleCnt="0"/>
      <dgm:spPr/>
    </dgm:pt>
    <dgm:pt modelId="{CEE36925-804C-4B38-801E-D95D1EB93481}" type="pres">
      <dgm:prSet presAssocID="{085E932D-9FE5-4395-940E-313A3886055B}" presName="firstChild" presStyleLbl="bgAccFollowNode1" presStyleIdx="0" presStyleCnt="2"/>
      <dgm:spPr/>
      <dgm:t>
        <a:bodyPr/>
        <a:lstStyle/>
        <a:p>
          <a:endParaRPr lang="ru-RU"/>
        </a:p>
      </dgm:t>
    </dgm:pt>
    <dgm:pt modelId="{A74D1C02-04F7-41FB-9BF3-935FA40807BB}" type="pres">
      <dgm:prSet presAssocID="{085E932D-9FE5-4395-940E-313A3886055B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B03F9E-436A-4A14-8288-1E79DDB9E7E8}" type="pres">
      <dgm:prSet presAssocID="{085E932D-9FE5-4395-940E-313A3886055B}" presName="negSpace" presStyleCnt="0"/>
      <dgm:spPr/>
    </dgm:pt>
    <dgm:pt modelId="{5D0E39A9-B0C7-4B81-9F3E-2971C4ADE7F4}" type="pres">
      <dgm:prSet presAssocID="{085E932D-9FE5-4395-940E-313A3886055B}" presName="circle" presStyleLbl="node1" presStyleIdx="0" presStyleCnt="2"/>
      <dgm:spPr/>
      <dgm:t>
        <a:bodyPr/>
        <a:lstStyle/>
        <a:p>
          <a:endParaRPr lang="ru-RU"/>
        </a:p>
      </dgm:t>
    </dgm:pt>
    <dgm:pt modelId="{8B858A11-9557-490B-B54D-BC4716260978}" type="pres">
      <dgm:prSet presAssocID="{09E67B60-41CF-49A2-9D09-9E532D50CAE2}" presName="transSpace" presStyleCnt="0"/>
      <dgm:spPr/>
    </dgm:pt>
    <dgm:pt modelId="{1395A004-F444-4ED6-9CC7-B5A014277D5B}" type="pres">
      <dgm:prSet presAssocID="{2D624631-5D1B-4B41-B56B-FF8B4231969F}" presName="posSpace" presStyleCnt="0"/>
      <dgm:spPr/>
    </dgm:pt>
    <dgm:pt modelId="{28F1FD3B-0B3B-4242-A302-67605466D93F}" type="pres">
      <dgm:prSet presAssocID="{2D624631-5D1B-4B41-B56B-FF8B4231969F}" presName="vertFlow" presStyleCnt="0"/>
      <dgm:spPr/>
    </dgm:pt>
    <dgm:pt modelId="{C1D7BAAB-DD3D-4D72-A8D6-59E602494BD8}" type="pres">
      <dgm:prSet presAssocID="{2D624631-5D1B-4B41-B56B-FF8B4231969F}" presName="topSpace" presStyleCnt="0"/>
      <dgm:spPr/>
    </dgm:pt>
    <dgm:pt modelId="{DCF55383-2258-4868-A0C9-5806BD1DDB60}" type="pres">
      <dgm:prSet presAssocID="{2D624631-5D1B-4B41-B56B-FF8B4231969F}" presName="firstComp" presStyleCnt="0"/>
      <dgm:spPr/>
    </dgm:pt>
    <dgm:pt modelId="{B337DB0E-D76A-401F-81E9-3026A9F74F2F}" type="pres">
      <dgm:prSet presAssocID="{2D624631-5D1B-4B41-B56B-FF8B4231969F}" presName="firstChild" presStyleLbl="bgAccFollowNode1" presStyleIdx="1" presStyleCnt="2"/>
      <dgm:spPr/>
      <dgm:t>
        <a:bodyPr/>
        <a:lstStyle/>
        <a:p>
          <a:endParaRPr lang="ru-RU"/>
        </a:p>
      </dgm:t>
    </dgm:pt>
    <dgm:pt modelId="{687BAC59-8DC2-49E2-9567-FCD42AD2D8DA}" type="pres">
      <dgm:prSet presAssocID="{2D624631-5D1B-4B41-B56B-FF8B4231969F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8EA15-EB1C-4CA0-B4E7-60FE3FAF9FA4}" type="pres">
      <dgm:prSet presAssocID="{2D624631-5D1B-4B41-B56B-FF8B4231969F}" presName="negSpace" presStyleCnt="0"/>
      <dgm:spPr/>
    </dgm:pt>
    <dgm:pt modelId="{2080E756-8260-44CB-89B8-C7DB9314677D}" type="pres">
      <dgm:prSet presAssocID="{2D624631-5D1B-4B41-B56B-FF8B4231969F}" presName="circle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54C8FCBB-906E-4739-925E-DC037BD7784F}" type="presOf" srcId="{2D624631-5D1B-4B41-B56B-FF8B4231969F}" destId="{2080E756-8260-44CB-89B8-C7DB9314677D}" srcOrd="0" destOrd="0" presId="urn:microsoft.com/office/officeart/2005/8/layout/hList9"/>
    <dgm:cxn modelId="{22F97536-69DF-4C25-B63B-941085703FA9}" type="presOf" srcId="{23973A51-9CFA-4C1A-80AB-AA72748B96A8}" destId="{687BAC59-8DC2-49E2-9567-FCD42AD2D8DA}" srcOrd="1" destOrd="0" presId="urn:microsoft.com/office/officeart/2005/8/layout/hList9"/>
    <dgm:cxn modelId="{1503CEE9-56C4-431A-8766-5D543EA16EA9}" type="presOf" srcId="{54F71250-94A5-4EBA-8635-0A654695AF61}" destId="{A74D1C02-04F7-41FB-9BF3-935FA40807BB}" srcOrd="1" destOrd="0" presId="urn:microsoft.com/office/officeart/2005/8/layout/hList9"/>
    <dgm:cxn modelId="{FAB2949E-5868-4077-BB5A-608AFD1D8E0C}" srcId="{4ADEA8B2-BABD-4B06-A11C-840C683CE29C}" destId="{2D624631-5D1B-4B41-B56B-FF8B4231969F}" srcOrd="1" destOrd="0" parTransId="{792A1D90-A651-40A0-92D5-3AD53631C0C5}" sibTransId="{09013E01-EA2A-4FB5-B825-0CC4F36C4191}"/>
    <dgm:cxn modelId="{257E4AAC-601D-4A9D-B4D3-F653B305B2BC}" type="presOf" srcId="{23973A51-9CFA-4C1A-80AB-AA72748B96A8}" destId="{B337DB0E-D76A-401F-81E9-3026A9F74F2F}" srcOrd="0" destOrd="0" presId="urn:microsoft.com/office/officeart/2005/8/layout/hList9"/>
    <dgm:cxn modelId="{3729B14A-D920-4EFA-B03C-92CE35571486}" type="presOf" srcId="{54F71250-94A5-4EBA-8635-0A654695AF61}" destId="{CEE36925-804C-4B38-801E-D95D1EB93481}" srcOrd="0" destOrd="0" presId="urn:microsoft.com/office/officeart/2005/8/layout/hList9"/>
    <dgm:cxn modelId="{5DF2D252-DC68-4728-BF7E-635FB40BC445}" srcId="{2D624631-5D1B-4B41-B56B-FF8B4231969F}" destId="{23973A51-9CFA-4C1A-80AB-AA72748B96A8}" srcOrd="0" destOrd="0" parTransId="{684EE739-C156-4164-9280-6F0650E60BD4}" sibTransId="{0DE67DDA-18A0-4CC9-9B32-26F32AC8F506}"/>
    <dgm:cxn modelId="{9F5BA5BD-E1DD-44C2-91FC-6751AFF57398}" type="presOf" srcId="{085E932D-9FE5-4395-940E-313A3886055B}" destId="{5D0E39A9-B0C7-4B81-9F3E-2971C4ADE7F4}" srcOrd="0" destOrd="0" presId="urn:microsoft.com/office/officeart/2005/8/layout/hList9"/>
    <dgm:cxn modelId="{24BE3310-A80C-4DC7-9ECD-4F293FAA4A9A}" srcId="{085E932D-9FE5-4395-940E-313A3886055B}" destId="{54F71250-94A5-4EBA-8635-0A654695AF61}" srcOrd="0" destOrd="0" parTransId="{32A71C81-DD25-40E2-87E4-2E1AEDE34F81}" sibTransId="{DCF421D4-38D2-4133-92FF-B2F23D88D1FC}"/>
    <dgm:cxn modelId="{B911AC92-E47F-4EBF-ADFC-F5B3B0664DF6}" type="presOf" srcId="{4ADEA8B2-BABD-4B06-A11C-840C683CE29C}" destId="{CA5EABA1-AD2E-48E3-878E-5FE740020B81}" srcOrd="0" destOrd="0" presId="urn:microsoft.com/office/officeart/2005/8/layout/hList9"/>
    <dgm:cxn modelId="{57734EA5-F834-4C87-953C-D72361179F5B}" srcId="{4ADEA8B2-BABD-4B06-A11C-840C683CE29C}" destId="{085E932D-9FE5-4395-940E-313A3886055B}" srcOrd="0" destOrd="0" parTransId="{F76E106A-8A04-4C3B-9986-009744FEF736}" sibTransId="{09E67B60-41CF-49A2-9D09-9E532D50CAE2}"/>
    <dgm:cxn modelId="{DE1F541D-25DD-4C5A-84AA-83A8E267C8B7}" type="presParOf" srcId="{CA5EABA1-AD2E-48E3-878E-5FE740020B81}" destId="{9F4EA902-6E9C-47A1-83CC-09FB55DA83EE}" srcOrd="0" destOrd="0" presId="urn:microsoft.com/office/officeart/2005/8/layout/hList9"/>
    <dgm:cxn modelId="{EE3F369F-994B-4874-8635-5E6BAEA4572E}" type="presParOf" srcId="{CA5EABA1-AD2E-48E3-878E-5FE740020B81}" destId="{6FAFB30F-6435-4249-A7C4-82DBD8E7BC2A}" srcOrd="1" destOrd="0" presId="urn:microsoft.com/office/officeart/2005/8/layout/hList9"/>
    <dgm:cxn modelId="{870DD6BD-C96A-4BF7-A15B-56475FE9299D}" type="presParOf" srcId="{6FAFB30F-6435-4249-A7C4-82DBD8E7BC2A}" destId="{3F0DC062-4D16-4E59-AC29-2216DD124D73}" srcOrd="0" destOrd="0" presId="urn:microsoft.com/office/officeart/2005/8/layout/hList9"/>
    <dgm:cxn modelId="{62EA3B69-3356-4576-A798-F668E63571C5}" type="presParOf" srcId="{6FAFB30F-6435-4249-A7C4-82DBD8E7BC2A}" destId="{F4ED1E13-5FBE-4847-AD27-18CE17B70B5E}" srcOrd="1" destOrd="0" presId="urn:microsoft.com/office/officeart/2005/8/layout/hList9"/>
    <dgm:cxn modelId="{637DF1A1-4232-4FC1-A126-006AD9842BB7}" type="presParOf" srcId="{F4ED1E13-5FBE-4847-AD27-18CE17B70B5E}" destId="{CEE36925-804C-4B38-801E-D95D1EB93481}" srcOrd="0" destOrd="0" presId="urn:microsoft.com/office/officeart/2005/8/layout/hList9"/>
    <dgm:cxn modelId="{3B186E27-F965-4C7C-9328-5948EEBD84C2}" type="presParOf" srcId="{F4ED1E13-5FBE-4847-AD27-18CE17B70B5E}" destId="{A74D1C02-04F7-41FB-9BF3-935FA40807BB}" srcOrd="1" destOrd="0" presId="urn:microsoft.com/office/officeart/2005/8/layout/hList9"/>
    <dgm:cxn modelId="{E573FD77-CD77-481D-BCB8-8FCD99887114}" type="presParOf" srcId="{CA5EABA1-AD2E-48E3-878E-5FE740020B81}" destId="{7AB03F9E-436A-4A14-8288-1E79DDB9E7E8}" srcOrd="2" destOrd="0" presId="urn:microsoft.com/office/officeart/2005/8/layout/hList9"/>
    <dgm:cxn modelId="{CEB9C887-1777-41CB-89D9-46418A4C98D8}" type="presParOf" srcId="{CA5EABA1-AD2E-48E3-878E-5FE740020B81}" destId="{5D0E39A9-B0C7-4B81-9F3E-2971C4ADE7F4}" srcOrd="3" destOrd="0" presId="urn:microsoft.com/office/officeart/2005/8/layout/hList9"/>
    <dgm:cxn modelId="{4B610045-26C4-4313-AB71-44F73FB7856E}" type="presParOf" srcId="{CA5EABA1-AD2E-48E3-878E-5FE740020B81}" destId="{8B858A11-9557-490B-B54D-BC4716260978}" srcOrd="4" destOrd="0" presId="urn:microsoft.com/office/officeart/2005/8/layout/hList9"/>
    <dgm:cxn modelId="{5FE43928-F023-4184-930D-1B3C3F41F763}" type="presParOf" srcId="{CA5EABA1-AD2E-48E3-878E-5FE740020B81}" destId="{1395A004-F444-4ED6-9CC7-B5A014277D5B}" srcOrd="5" destOrd="0" presId="urn:microsoft.com/office/officeart/2005/8/layout/hList9"/>
    <dgm:cxn modelId="{B44623FB-5348-4CAD-A16F-2E247EA56244}" type="presParOf" srcId="{CA5EABA1-AD2E-48E3-878E-5FE740020B81}" destId="{28F1FD3B-0B3B-4242-A302-67605466D93F}" srcOrd="6" destOrd="0" presId="urn:microsoft.com/office/officeart/2005/8/layout/hList9"/>
    <dgm:cxn modelId="{09C38DE1-3EE9-4644-85D8-164EC9B6A022}" type="presParOf" srcId="{28F1FD3B-0B3B-4242-A302-67605466D93F}" destId="{C1D7BAAB-DD3D-4D72-A8D6-59E602494BD8}" srcOrd="0" destOrd="0" presId="urn:microsoft.com/office/officeart/2005/8/layout/hList9"/>
    <dgm:cxn modelId="{1838A320-39EB-4F9A-B01C-4448E74106FF}" type="presParOf" srcId="{28F1FD3B-0B3B-4242-A302-67605466D93F}" destId="{DCF55383-2258-4868-A0C9-5806BD1DDB60}" srcOrd="1" destOrd="0" presId="urn:microsoft.com/office/officeart/2005/8/layout/hList9"/>
    <dgm:cxn modelId="{5A2155F3-2735-4FB4-BC61-9EA596A73393}" type="presParOf" srcId="{DCF55383-2258-4868-A0C9-5806BD1DDB60}" destId="{B337DB0E-D76A-401F-81E9-3026A9F74F2F}" srcOrd="0" destOrd="0" presId="urn:microsoft.com/office/officeart/2005/8/layout/hList9"/>
    <dgm:cxn modelId="{E7512A57-C28A-448E-BBBE-AC8F3B50BF3C}" type="presParOf" srcId="{DCF55383-2258-4868-A0C9-5806BD1DDB60}" destId="{687BAC59-8DC2-49E2-9567-FCD42AD2D8DA}" srcOrd="1" destOrd="0" presId="urn:microsoft.com/office/officeart/2005/8/layout/hList9"/>
    <dgm:cxn modelId="{85998295-A542-4E43-841B-CABD09D5F2C3}" type="presParOf" srcId="{CA5EABA1-AD2E-48E3-878E-5FE740020B81}" destId="{30A8EA15-EB1C-4CA0-B4E7-60FE3FAF9FA4}" srcOrd="7" destOrd="0" presId="urn:microsoft.com/office/officeart/2005/8/layout/hList9"/>
    <dgm:cxn modelId="{7B32C6BD-6E2F-488F-AA82-064E719DD667}" type="presParOf" srcId="{CA5EABA1-AD2E-48E3-878E-5FE740020B81}" destId="{2080E756-8260-44CB-89B8-C7DB9314677D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DEFBD7E-B33A-4937-96FC-6E43C6DD8C5F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9E1933F-B4FC-4569-8D82-70D8CE7C7E0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исключить авторитарность и диктант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30EDC5-952B-419D-A993-88CA7117A003}" type="parTrans" cxnId="{4CA8FA57-B678-44E3-9F0E-FC82885E42C1}">
      <dgm:prSet/>
      <dgm:spPr/>
      <dgm:t>
        <a:bodyPr/>
        <a:lstStyle/>
        <a:p>
          <a:endParaRPr lang="ru-RU"/>
        </a:p>
      </dgm:t>
    </dgm:pt>
    <dgm:pt modelId="{4F7A72D3-7656-4CF0-AD0F-B99FA7BF9CAB}" type="sibTrans" cxnId="{4CA8FA57-B678-44E3-9F0E-FC82885E42C1}">
      <dgm:prSet/>
      <dgm:spPr/>
      <dgm:t>
        <a:bodyPr/>
        <a:lstStyle/>
        <a:p>
          <a:endParaRPr lang="ru-RU"/>
        </a:p>
      </dgm:t>
    </dgm:pt>
    <dgm:pt modelId="{A7D3878A-B6D4-4A90-A07E-D62B9525FDA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уходить от четкой постановки цели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1BE3D7-F84C-4D97-8BAD-0DE12141B56A}" type="parTrans" cxnId="{C00012B7-D73D-4A69-96F7-2A8028E8999D}">
      <dgm:prSet/>
      <dgm:spPr/>
      <dgm:t>
        <a:bodyPr/>
        <a:lstStyle/>
        <a:p>
          <a:endParaRPr lang="ru-RU"/>
        </a:p>
      </dgm:t>
    </dgm:pt>
    <dgm:pt modelId="{159B3943-E72A-41F7-AF89-9E5879EF7325}" type="sibTrans" cxnId="{C00012B7-D73D-4A69-96F7-2A8028E8999D}">
      <dgm:prSet/>
      <dgm:spPr/>
      <dgm:t>
        <a:bodyPr/>
        <a:lstStyle/>
        <a:p>
          <a:endParaRPr lang="ru-RU"/>
        </a:p>
      </dgm:t>
    </dgm:pt>
    <dgm:pt modelId="{B24DAFA5-C1D8-4AAA-A223-BE5229280F1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давать первое слово малоактивным детям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4ADC00-150D-499F-B36F-59012588749A}" type="parTrans" cxnId="{9D19F64E-B058-463C-8E01-0C76E243878E}">
      <dgm:prSet/>
      <dgm:spPr/>
      <dgm:t>
        <a:bodyPr/>
        <a:lstStyle/>
        <a:p>
          <a:endParaRPr lang="ru-RU"/>
        </a:p>
      </dgm:t>
    </dgm:pt>
    <dgm:pt modelId="{7AC0B632-74D2-4BD9-97A8-C3AAA9D3D778}" type="sibTrans" cxnId="{9D19F64E-B058-463C-8E01-0C76E243878E}">
      <dgm:prSet/>
      <dgm:spPr/>
      <dgm:t>
        <a:bodyPr/>
        <a:lstStyle/>
        <a:p>
          <a:endParaRPr lang="ru-RU"/>
        </a:p>
      </dgm:t>
    </dgm:pt>
    <dgm:pt modelId="{765C9969-4A6F-499A-A043-B5A3F853154D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помочь ребенку преодолеть робость и неуверенность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01B5AB-4851-4596-8AC9-EF94A5DD0CC5}" type="parTrans" cxnId="{20DECB40-2625-450A-B738-2221137715B2}">
      <dgm:prSet/>
      <dgm:spPr/>
      <dgm:t>
        <a:bodyPr/>
        <a:lstStyle/>
        <a:p>
          <a:endParaRPr lang="ru-RU"/>
        </a:p>
      </dgm:t>
    </dgm:pt>
    <dgm:pt modelId="{F133DBC9-4624-4A5E-AB8A-EABA18DCE711}" type="sibTrans" cxnId="{20DECB40-2625-450A-B738-2221137715B2}">
      <dgm:prSet/>
      <dgm:spPr/>
      <dgm:t>
        <a:bodyPr/>
        <a:lstStyle/>
        <a:p>
          <a:endParaRPr lang="ru-RU"/>
        </a:p>
      </dgm:t>
    </dgm:pt>
    <dgm:pt modelId="{05925B01-ED77-4723-89B8-A1DEF0E862F2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брать во внимание реальные возможности детей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A17DDC-6DF9-4CA9-9EBE-48F8BF1A7E35}" type="parTrans" cxnId="{B01E4040-8D33-4759-9B7C-1A7DF7986629}">
      <dgm:prSet/>
      <dgm:spPr/>
      <dgm:t>
        <a:bodyPr/>
        <a:lstStyle/>
        <a:p>
          <a:endParaRPr lang="ru-RU"/>
        </a:p>
      </dgm:t>
    </dgm:pt>
    <dgm:pt modelId="{B6349ABE-3CAF-4C96-BCA9-325E86184E50}" type="sibTrans" cxnId="{B01E4040-8D33-4759-9B7C-1A7DF7986629}">
      <dgm:prSet/>
      <dgm:spPr/>
      <dgm:t>
        <a:bodyPr/>
        <a:lstStyle/>
        <a:p>
          <a:endParaRPr lang="ru-RU"/>
        </a:p>
      </dgm:t>
    </dgm:pt>
    <dgm:pt modelId="{486B3646-7F03-49B9-829B-1D3B128EE508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держать паузу невмешательства и молчания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D75B33-7E90-4CF6-90F0-43483DA4E0C5}" type="parTrans" cxnId="{42AE1520-C94B-4A27-ADC4-A508603777A9}">
      <dgm:prSet/>
      <dgm:spPr/>
      <dgm:t>
        <a:bodyPr/>
        <a:lstStyle/>
        <a:p>
          <a:endParaRPr lang="ru-RU"/>
        </a:p>
      </dgm:t>
    </dgm:pt>
    <dgm:pt modelId="{AB5D87DB-2F13-47B2-9B21-E66B50C0DF97}" type="sibTrans" cxnId="{42AE1520-C94B-4A27-ADC4-A508603777A9}">
      <dgm:prSet/>
      <dgm:spPr/>
      <dgm:t>
        <a:bodyPr/>
        <a:lstStyle/>
        <a:p>
          <a:endParaRPr lang="ru-RU"/>
        </a:p>
      </dgm:t>
    </dgm:pt>
    <dgm:pt modelId="{12346AC0-9789-41DE-A38A-D0AB1A51A02B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занимать демократическую позицию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3BF606-B350-4B49-A925-16EDB5A9FAE0}" type="parTrans" cxnId="{D2EBD8BD-8424-4341-8D35-942421D8D885}">
      <dgm:prSet/>
      <dgm:spPr/>
      <dgm:t>
        <a:bodyPr/>
        <a:lstStyle/>
        <a:p>
          <a:endParaRPr lang="ru-RU"/>
        </a:p>
      </dgm:t>
    </dgm:pt>
    <dgm:pt modelId="{78AAC9D4-8D03-4FB1-A60B-F89955457D0F}" type="sibTrans" cxnId="{D2EBD8BD-8424-4341-8D35-942421D8D885}">
      <dgm:prSet/>
      <dgm:spPr/>
      <dgm:t>
        <a:bodyPr/>
        <a:lstStyle/>
        <a:p>
          <a:endParaRPr lang="ru-RU"/>
        </a:p>
      </dgm:t>
    </dgm:pt>
    <dgm:pt modelId="{5808AE3C-47BD-47F9-8995-D44ABFBE57A3}" type="pres">
      <dgm:prSet presAssocID="{CDEFBD7E-B33A-4937-96FC-6E43C6DD8C5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CE1EB0-D262-4206-8D4B-A4A520D86BB7}" type="pres">
      <dgm:prSet presAssocID="{D9E1933F-B4FC-4569-8D82-70D8CE7C7E02}" presName="parentLin" presStyleCnt="0"/>
      <dgm:spPr/>
    </dgm:pt>
    <dgm:pt modelId="{8DEC1790-BD50-44BA-9B99-8CF1C4C5FFEE}" type="pres">
      <dgm:prSet presAssocID="{D9E1933F-B4FC-4569-8D82-70D8CE7C7E02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6532D5AA-9F4A-4FFF-9791-398E7A59C999}" type="pres">
      <dgm:prSet presAssocID="{D9E1933F-B4FC-4569-8D82-70D8CE7C7E02}" presName="parentText" presStyleLbl="node1" presStyleIdx="0" presStyleCnt="7" custLinFactNeighborX="22736" custLinFactNeighborY="-17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6306FF-44B6-4D0B-929D-F058A956E979}" type="pres">
      <dgm:prSet presAssocID="{D9E1933F-B4FC-4569-8D82-70D8CE7C7E02}" presName="negativeSpace" presStyleCnt="0"/>
      <dgm:spPr/>
    </dgm:pt>
    <dgm:pt modelId="{CDBD739F-4FC2-4EE9-91B1-489B23136C6A}" type="pres">
      <dgm:prSet presAssocID="{D9E1933F-B4FC-4569-8D82-70D8CE7C7E02}" presName="childText" presStyleLbl="conFgAcc1" presStyleIdx="0" presStyleCnt="7">
        <dgm:presLayoutVars>
          <dgm:bulletEnabled val="1"/>
        </dgm:presLayoutVars>
      </dgm:prSet>
      <dgm:spPr/>
    </dgm:pt>
    <dgm:pt modelId="{CC684F74-7363-4D70-95F9-AB5548C2ACF2}" type="pres">
      <dgm:prSet presAssocID="{4F7A72D3-7656-4CF0-AD0F-B99FA7BF9CAB}" presName="spaceBetweenRectangles" presStyleCnt="0"/>
      <dgm:spPr/>
    </dgm:pt>
    <dgm:pt modelId="{16ADBA2C-08AF-4B48-A88F-F7DA116356A2}" type="pres">
      <dgm:prSet presAssocID="{12346AC0-9789-41DE-A38A-D0AB1A51A02B}" presName="parentLin" presStyleCnt="0"/>
      <dgm:spPr/>
    </dgm:pt>
    <dgm:pt modelId="{EAE5AF95-D743-4151-AE32-A5B3D641B2E2}" type="pres">
      <dgm:prSet presAssocID="{12346AC0-9789-41DE-A38A-D0AB1A51A02B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69441B17-0A78-48AA-BBFA-0B0EA07D24DD}" type="pres">
      <dgm:prSet presAssocID="{12346AC0-9789-41DE-A38A-D0AB1A51A02B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E3F81D-9AEA-4B27-8250-91381AFEF7BE}" type="pres">
      <dgm:prSet presAssocID="{12346AC0-9789-41DE-A38A-D0AB1A51A02B}" presName="negativeSpace" presStyleCnt="0"/>
      <dgm:spPr/>
    </dgm:pt>
    <dgm:pt modelId="{73C334AD-D209-488D-9013-0EBFA74BFEFE}" type="pres">
      <dgm:prSet presAssocID="{12346AC0-9789-41DE-A38A-D0AB1A51A02B}" presName="childText" presStyleLbl="conFgAcc1" presStyleIdx="1" presStyleCnt="7">
        <dgm:presLayoutVars>
          <dgm:bulletEnabled val="1"/>
        </dgm:presLayoutVars>
      </dgm:prSet>
      <dgm:spPr/>
    </dgm:pt>
    <dgm:pt modelId="{EAE1882F-8B2E-4AAA-BEBD-62F7B1899D68}" type="pres">
      <dgm:prSet presAssocID="{78AAC9D4-8D03-4FB1-A60B-F89955457D0F}" presName="spaceBetweenRectangles" presStyleCnt="0"/>
      <dgm:spPr/>
    </dgm:pt>
    <dgm:pt modelId="{FF5551FF-28E9-465B-A575-9E2F273BEE98}" type="pres">
      <dgm:prSet presAssocID="{486B3646-7F03-49B9-829B-1D3B128EE508}" presName="parentLin" presStyleCnt="0"/>
      <dgm:spPr/>
    </dgm:pt>
    <dgm:pt modelId="{977670BB-C1CD-465B-A4E4-7014E04F8ADD}" type="pres">
      <dgm:prSet presAssocID="{486B3646-7F03-49B9-829B-1D3B128EE508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0A03CAC1-36C9-4DEF-B881-9BA72110B652}" type="pres">
      <dgm:prSet presAssocID="{486B3646-7F03-49B9-829B-1D3B128EE508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4C3E16-87E2-4070-827E-DE02E16D03AC}" type="pres">
      <dgm:prSet presAssocID="{486B3646-7F03-49B9-829B-1D3B128EE508}" presName="negativeSpace" presStyleCnt="0"/>
      <dgm:spPr/>
    </dgm:pt>
    <dgm:pt modelId="{724ED246-DBDA-4C4A-898D-82B8A5DBBB62}" type="pres">
      <dgm:prSet presAssocID="{486B3646-7F03-49B9-829B-1D3B128EE508}" presName="childText" presStyleLbl="conFgAcc1" presStyleIdx="2" presStyleCnt="7">
        <dgm:presLayoutVars>
          <dgm:bulletEnabled val="1"/>
        </dgm:presLayoutVars>
      </dgm:prSet>
      <dgm:spPr/>
    </dgm:pt>
    <dgm:pt modelId="{4BCEA285-6FBB-4924-A8F3-6453D0F5A503}" type="pres">
      <dgm:prSet presAssocID="{AB5D87DB-2F13-47B2-9B21-E66B50C0DF97}" presName="spaceBetweenRectangles" presStyleCnt="0"/>
      <dgm:spPr/>
    </dgm:pt>
    <dgm:pt modelId="{E98C2BD0-AACC-4D3F-9AA8-1CB751788E4D}" type="pres">
      <dgm:prSet presAssocID="{05925B01-ED77-4723-89B8-A1DEF0E862F2}" presName="parentLin" presStyleCnt="0"/>
      <dgm:spPr/>
    </dgm:pt>
    <dgm:pt modelId="{0B1B9239-45E9-4512-8CAB-9F15ED12F081}" type="pres">
      <dgm:prSet presAssocID="{05925B01-ED77-4723-89B8-A1DEF0E862F2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966B63E5-D8A0-4756-A92C-9594D15DC9E5}" type="pres">
      <dgm:prSet presAssocID="{05925B01-ED77-4723-89B8-A1DEF0E862F2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4509E6-4B63-4300-A53E-1661E375813E}" type="pres">
      <dgm:prSet presAssocID="{05925B01-ED77-4723-89B8-A1DEF0E862F2}" presName="negativeSpace" presStyleCnt="0"/>
      <dgm:spPr/>
    </dgm:pt>
    <dgm:pt modelId="{E4F3F33C-EDB9-4843-BBC8-1FDE872103BD}" type="pres">
      <dgm:prSet presAssocID="{05925B01-ED77-4723-89B8-A1DEF0E862F2}" presName="childText" presStyleLbl="conFgAcc1" presStyleIdx="3" presStyleCnt="7">
        <dgm:presLayoutVars>
          <dgm:bulletEnabled val="1"/>
        </dgm:presLayoutVars>
      </dgm:prSet>
      <dgm:spPr/>
    </dgm:pt>
    <dgm:pt modelId="{BFF78A89-16D5-4905-91B9-01FDD41A7C08}" type="pres">
      <dgm:prSet presAssocID="{B6349ABE-3CAF-4C96-BCA9-325E86184E50}" presName="spaceBetweenRectangles" presStyleCnt="0"/>
      <dgm:spPr/>
    </dgm:pt>
    <dgm:pt modelId="{5533D894-73CF-45FF-B4A2-A6EB04C18914}" type="pres">
      <dgm:prSet presAssocID="{765C9969-4A6F-499A-A043-B5A3F853154D}" presName="parentLin" presStyleCnt="0"/>
      <dgm:spPr/>
    </dgm:pt>
    <dgm:pt modelId="{51B5B300-B957-4A56-B11C-3589AA5F5D47}" type="pres">
      <dgm:prSet presAssocID="{765C9969-4A6F-499A-A043-B5A3F853154D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A70A64D1-136F-49DB-A973-5C98AD8F67B8}" type="pres">
      <dgm:prSet presAssocID="{765C9969-4A6F-499A-A043-B5A3F853154D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2123F1-EEC6-4E79-BAA7-94C531C0BE59}" type="pres">
      <dgm:prSet presAssocID="{765C9969-4A6F-499A-A043-B5A3F853154D}" presName="negativeSpace" presStyleCnt="0"/>
      <dgm:spPr/>
    </dgm:pt>
    <dgm:pt modelId="{5C138429-35AE-49E4-9F37-1AB6DC2E4786}" type="pres">
      <dgm:prSet presAssocID="{765C9969-4A6F-499A-A043-B5A3F853154D}" presName="childText" presStyleLbl="conFgAcc1" presStyleIdx="4" presStyleCnt="7">
        <dgm:presLayoutVars>
          <dgm:bulletEnabled val="1"/>
        </dgm:presLayoutVars>
      </dgm:prSet>
      <dgm:spPr/>
    </dgm:pt>
    <dgm:pt modelId="{E9DBC51B-F1A2-42C2-860F-34AB051A3ADD}" type="pres">
      <dgm:prSet presAssocID="{F133DBC9-4624-4A5E-AB8A-EABA18DCE711}" presName="spaceBetweenRectangles" presStyleCnt="0"/>
      <dgm:spPr/>
    </dgm:pt>
    <dgm:pt modelId="{3B100B90-E6A1-4562-BA0E-359902E17BD6}" type="pres">
      <dgm:prSet presAssocID="{A7D3878A-B6D4-4A90-A07E-D62B9525FDAC}" presName="parentLin" presStyleCnt="0"/>
      <dgm:spPr/>
    </dgm:pt>
    <dgm:pt modelId="{8462AA56-6A77-41E6-B188-BF3F392FF6C5}" type="pres">
      <dgm:prSet presAssocID="{A7D3878A-B6D4-4A90-A07E-D62B9525FDAC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39C34F0B-9594-4732-8668-23593EDA7517}" type="pres">
      <dgm:prSet presAssocID="{A7D3878A-B6D4-4A90-A07E-D62B9525FDAC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3530B-0A57-4F5A-9621-0930C03B3C8A}" type="pres">
      <dgm:prSet presAssocID="{A7D3878A-B6D4-4A90-A07E-D62B9525FDAC}" presName="negativeSpace" presStyleCnt="0"/>
      <dgm:spPr/>
    </dgm:pt>
    <dgm:pt modelId="{FB519FEA-2384-4E39-910C-1366E7CFEA5E}" type="pres">
      <dgm:prSet presAssocID="{A7D3878A-B6D4-4A90-A07E-D62B9525FDAC}" presName="childText" presStyleLbl="conFgAcc1" presStyleIdx="5" presStyleCnt="7">
        <dgm:presLayoutVars>
          <dgm:bulletEnabled val="1"/>
        </dgm:presLayoutVars>
      </dgm:prSet>
      <dgm:spPr/>
    </dgm:pt>
    <dgm:pt modelId="{80CC7ADC-4B46-4487-A8FF-1CB493B26E1A}" type="pres">
      <dgm:prSet presAssocID="{159B3943-E72A-41F7-AF89-9E5879EF7325}" presName="spaceBetweenRectangles" presStyleCnt="0"/>
      <dgm:spPr/>
    </dgm:pt>
    <dgm:pt modelId="{C9F72833-6145-4740-97AC-DA60E8BE89C0}" type="pres">
      <dgm:prSet presAssocID="{B24DAFA5-C1D8-4AAA-A223-BE5229280F1E}" presName="parentLin" presStyleCnt="0"/>
      <dgm:spPr/>
    </dgm:pt>
    <dgm:pt modelId="{468D218B-76CF-47C5-B393-48A7565D2B31}" type="pres">
      <dgm:prSet presAssocID="{B24DAFA5-C1D8-4AAA-A223-BE5229280F1E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A0A9F56E-C4B3-4A4F-881E-7C4C28497105}" type="pres">
      <dgm:prSet presAssocID="{B24DAFA5-C1D8-4AAA-A223-BE5229280F1E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6DCED7-8824-478F-9363-DCD0013D21B4}" type="pres">
      <dgm:prSet presAssocID="{B24DAFA5-C1D8-4AAA-A223-BE5229280F1E}" presName="negativeSpace" presStyleCnt="0"/>
      <dgm:spPr/>
    </dgm:pt>
    <dgm:pt modelId="{444488A9-0CDD-46B2-AD89-41B9191EA88A}" type="pres">
      <dgm:prSet presAssocID="{B24DAFA5-C1D8-4AAA-A223-BE5229280F1E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37ACF63B-DB59-44F3-A8B5-3C83817689A5}" type="presOf" srcId="{12346AC0-9789-41DE-A38A-D0AB1A51A02B}" destId="{69441B17-0A78-48AA-BBFA-0B0EA07D24DD}" srcOrd="1" destOrd="0" presId="urn:microsoft.com/office/officeart/2005/8/layout/list1"/>
    <dgm:cxn modelId="{E80B0EFD-EAF9-4EE0-9CA1-5A0A2CF459E2}" type="presOf" srcId="{05925B01-ED77-4723-89B8-A1DEF0E862F2}" destId="{966B63E5-D8A0-4756-A92C-9594D15DC9E5}" srcOrd="1" destOrd="0" presId="urn:microsoft.com/office/officeart/2005/8/layout/list1"/>
    <dgm:cxn modelId="{539A6B02-E6E8-4D62-8EA2-BF7394C61F51}" type="presOf" srcId="{12346AC0-9789-41DE-A38A-D0AB1A51A02B}" destId="{EAE5AF95-D743-4151-AE32-A5B3D641B2E2}" srcOrd="0" destOrd="0" presId="urn:microsoft.com/office/officeart/2005/8/layout/list1"/>
    <dgm:cxn modelId="{FA940C21-4615-4028-8390-4B4C5B7D221E}" type="presOf" srcId="{B24DAFA5-C1D8-4AAA-A223-BE5229280F1E}" destId="{A0A9F56E-C4B3-4A4F-881E-7C4C28497105}" srcOrd="1" destOrd="0" presId="urn:microsoft.com/office/officeart/2005/8/layout/list1"/>
    <dgm:cxn modelId="{D876BA52-73DE-4343-B784-11381387CBCF}" type="presOf" srcId="{486B3646-7F03-49B9-829B-1D3B128EE508}" destId="{0A03CAC1-36C9-4DEF-B881-9BA72110B652}" srcOrd="1" destOrd="0" presId="urn:microsoft.com/office/officeart/2005/8/layout/list1"/>
    <dgm:cxn modelId="{2EF54643-B0D1-4CC5-9B0D-8AF26854ED10}" type="presOf" srcId="{05925B01-ED77-4723-89B8-A1DEF0E862F2}" destId="{0B1B9239-45E9-4512-8CAB-9F15ED12F081}" srcOrd="0" destOrd="0" presId="urn:microsoft.com/office/officeart/2005/8/layout/list1"/>
    <dgm:cxn modelId="{509A067F-19B4-408F-A3C3-0EFB72A0012C}" type="presOf" srcId="{D9E1933F-B4FC-4569-8D82-70D8CE7C7E02}" destId="{8DEC1790-BD50-44BA-9B99-8CF1C4C5FFEE}" srcOrd="0" destOrd="0" presId="urn:microsoft.com/office/officeart/2005/8/layout/list1"/>
    <dgm:cxn modelId="{3014C850-BF07-4540-AF11-2BE122F36D55}" type="presOf" srcId="{CDEFBD7E-B33A-4937-96FC-6E43C6DD8C5F}" destId="{5808AE3C-47BD-47F9-8995-D44ABFBE57A3}" srcOrd="0" destOrd="0" presId="urn:microsoft.com/office/officeart/2005/8/layout/list1"/>
    <dgm:cxn modelId="{C00012B7-D73D-4A69-96F7-2A8028E8999D}" srcId="{CDEFBD7E-B33A-4937-96FC-6E43C6DD8C5F}" destId="{A7D3878A-B6D4-4A90-A07E-D62B9525FDAC}" srcOrd="5" destOrd="0" parTransId="{D91BE3D7-F84C-4D97-8BAD-0DE12141B56A}" sibTransId="{159B3943-E72A-41F7-AF89-9E5879EF7325}"/>
    <dgm:cxn modelId="{20DECB40-2625-450A-B738-2221137715B2}" srcId="{CDEFBD7E-B33A-4937-96FC-6E43C6DD8C5F}" destId="{765C9969-4A6F-499A-A043-B5A3F853154D}" srcOrd="4" destOrd="0" parTransId="{1501B5AB-4851-4596-8AC9-EF94A5DD0CC5}" sibTransId="{F133DBC9-4624-4A5E-AB8A-EABA18DCE711}"/>
    <dgm:cxn modelId="{C25C7055-A74C-496F-A2DC-BB74DC97A634}" type="presOf" srcId="{B24DAFA5-C1D8-4AAA-A223-BE5229280F1E}" destId="{468D218B-76CF-47C5-B393-48A7565D2B31}" srcOrd="0" destOrd="0" presId="urn:microsoft.com/office/officeart/2005/8/layout/list1"/>
    <dgm:cxn modelId="{9D19F64E-B058-463C-8E01-0C76E243878E}" srcId="{CDEFBD7E-B33A-4937-96FC-6E43C6DD8C5F}" destId="{B24DAFA5-C1D8-4AAA-A223-BE5229280F1E}" srcOrd="6" destOrd="0" parTransId="{714ADC00-150D-499F-B36F-59012588749A}" sibTransId="{7AC0B632-74D2-4BD9-97A8-C3AAA9D3D778}"/>
    <dgm:cxn modelId="{42AE1520-C94B-4A27-ADC4-A508603777A9}" srcId="{CDEFBD7E-B33A-4937-96FC-6E43C6DD8C5F}" destId="{486B3646-7F03-49B9-829B-1D3B128EE508}" srcOrd="2" destOrd="0" parTransId="{DBD75B33-7E90-4CF6-90F0-43483DA4E0C5}" sibTransId="{AB5D87DB-2F13-47B2-9B21-E66B50C0DF97}"/>
    <dgm:cxn modelId="{27706B4E-336B-477B-A213-E6EA67CE16DD}" type="presOf" srcId="{765C9969-4A6F-499A-A043-B5A3F853154D}" destId="{51B5B300-B957-4A56-B11C-3589AA5F5D47}" srcOrd="0" destOrd="0" presId="urn:microsoft.com/office/officeart/2005/8/layout/list1"/>
    <dgm:cxn modelId="{D5F38FBE-92D4-46B5-A06A-41236760200C}" type="presOf" srcId="{765C9969-4A6F-499A-A043-B5A3F853154D}" destId="{A70A64D1-136F-49DB-A973-5C98AD8F67B8}" srcOrd="1" destOrd="0" presId="urn:microsoft.com/office/officeart/2005/8/layout/list1"/>
    <dgm:cxn modelId="{37E9CCE6-CC62-4798-ACEC-43566331ED4F}" type="presOf" srcId="{A7D3878A-B6D4-4A90-A07E-D62B9525FDAC}" destId="{39C34F0B-9594-4732-8668-23593EDA7517}" srcOrd="1" destOrd="0" presId="urn:microsoft.com/office/officeart/2005/8/layout/list1"/>
    <dgm:cxn modelId="{C1892460-A4EE-4E91-A67D-850F64430874}" type="presOf" srcId="{486B3646-7F03-49B9-829B-1D3B128EE508}" destId="{977670BB-C1CD-465B-A4E4-7014E04F8ADD}" srcOrd="0" destOrd="0" presId="urn:microsoft.com/office/officeart/2005/8/layout/list1"/>
    <dgm:cxn modelId="{B01E4040-8D33-4759-9B7C-1A7DF7986629}" srcId="{CDEFBD7E-B33A-4937-96FC-6E43C6DD8C5F}" destId="{05925B01-ED77-4723-89B8-A1DEF0E862F2}" srcOrd="3" destOrd="0" parTransId="{7AA17DDC-6DF9-4CA9-9EBE-48F8BF1A7E35}" sibTransId="{B6349ABE-3CAF-4C96-BCA9-325E86184E50}"/>
    <dgm:cxn modelId="{3817A73F-99D4-4FF8-980E-4A9FBB8956AF}" type="presOf" srcId="{D9E1933F-B4FC-4569-8D82-70D8CE7C7E02}" destId="{6532D5AA-9F4A-4FFF-9791-398E7A59C999}" srcOrd="1" destOrd="0" presId="urn:microsoft.com/office/officeart/2005/8/layout/list1"/>
    <dgm:cxn modelId="{4CA8FA57-B678-44E3-9F0E-FC82885E42C1}" srcId="{CDEFBD7E-B33A-4937-96FC-6E43C6DD8C5F}" destId="{D9E1933F-B4FC-4569-8D82-70D8CE7C7E02}" srcOrd="0" destOrd="0" parTransId="{A830EDC5-952B-419D-A993-88CA7117A003}" sibTransId="{4F7A72D3-7656-4CF0-AD0F-B99FA7BF9CAB}"/>
    <dgm:cxn modelId="{4935BD26-B2F1-4BB7-BC8A-6CEEEB4A74AF}" type="presOf" srcId="{A7D3878A-B6D4-4A90-A07E-D62B9525FDAC}" destId="{8462AA56-6A77-41E6-B188-BF3F392FF6C5}" srcOrd="0" destOrd="0" presId="urn:microsoft.com/office/officeart/2005/8/layout/list1"/>
    <dgm:cxn modelId="{D2EBD8BD-8424-4341-8D35-942421D8D885}" srcId="{CDEFBD7E-B33A-4937-96FC-6E43C6DD8C5F}" destId="{12346AC0-9789-41DE-A38A-D0AB1A51A02B}" srcOrd="1" destOrd="0" parTransId="{023BF606-B350-4B49-A925-16EDB5A9FAE0}" sibTransId="{78AAC9D4-8D03-4FB1-A60B-F89955457D0F}"/>
    <dgm:cxn modelId="{40C78492-739F-41B2-BB64-DA72E488F234}" type="presParOf" srcId="{5808AE3C-47BD-47F9-8995-D44ABFBE57A3}" destId="{BACE1EB0-D262-4206-8D4B-A4A520D86BB7}" srcOrd="0" destOrd="0" presId="urn:microsoft.com/office/officeart/2005/8/layout/list1"/>
    <dgm:cxn modelId="{4A72CA6D-4D5F-456D-883A-C66212FB21F2}" type="presParOf" srcId="{BACE1EB0-D262-4206-8D4B-A4A520D86BB7}" destId="{8DEC1790-BD50-44BA-9B99-8CF1C4C5FFEE}" srcOrd="0" destOrd="0" presId="urn:microsoft.com/office/officeart/2005/8/layout/list1"/>
    <dgm:cxn modelId="{FEE793E1-0A9F-47E8-B25B-0DC45770089F}" type="presParOf" srcId="{BACE1EB0-D262-4206-8D4B-A4A520D86BB7}" destId="{6532D5AA-9F4A-4FFF-9791-398E7A59C999}" srcOrd="1" destOrd="0" presId="urn:microsoft.com/office/officeart/2005/8/layout/list1"/>
    <dgm:cxn modelId="{6C02E15C-8B3D-40A5-86D6-3E427E143FB3}" type="presParOf" srcId="{5808AE3C-47BD-47F9-8995-D44ABFBE57A3}" destId="{256306FF-44B6-4D0B-929D-F058A956E979}" srcOrd="1" destOrd="0" presId="urn:microsoft.com/office/officeart/2005/8/layout/list1"/>
    <dgm:cxn modelId="{FFE429A4-C9B9-4CB0-B62A-29A9A0CD38C6}" type="presParOf" srcId="{5808AE3C-47BD-47F9-8995-D44ABFBE57A3}" destId="{CDBD739F-4FC2-4EE9-91B1-489B23136C6A}" srcOrd="2" destOrd="0" presId="urn:microsoft.com/office/officeart/2005/8/layout/list1"/>
    <dgm:cxn modelId="{19AF6E93-0693-43C5-A296-BCD669E5B6C0}" type="presParOf" srcId="{5808AE3C-47BD-47F9-8995-D44ABFBE57A3}" destId="{CC684F74-7363-4D70-95F9-AB5548C2ACF2}" srcOrd="3" destOrd="0" presId="urn:microsoft.com/office/officeart/2005/8/layout/list1"/>
    <dgm:cxn modelId="{2E159F3E-871F-4BEE-831F-0FB0ACA59B21}" type="presParOf" srcId="{5808AE3C-47BD-47F9-8995-D44ABFBE57A3}" destId="{16ADBA2C-08AF-4B48-A88F-F7DA116356A2}" srcOrd="4" destOrd="0" presId="urn:microsoft.com/office/officeart/2005/8/layout/list1"/>
    <dgm:cxn modelId="{6D886E94-FA47-4BDE-913E-60ED71BF5098}" type="presParOf" srcId="{16ADBA2C-08AF-4B48-A88F-F7DA116356A2}" destId="{EAE5AF95-D743-4151-AE32-A5B3D641B2E2}" srcOrd="0" destOrd="0" presId="urn:microsoft.com/office/officeart/2005/8/layout/list1"/>
    <dgm:cxn modelId="{1E49E427-45B0-44BA-A65B-2D4C5399EEB8}" type="presParOf" srcId="{16ADBA2C-08AF-4B48-A88F-F7DA116356A2}" destId="{69441B17-0A78-48AA-BBFA-0B0EA07D24DD}" srcOrd="1" destOrd="0" presId="urn:microsoft.com/office/officeart/2005/8/layout/list1"/>
    <dgm:cxn modelId="{7A2D9B7A-A9FB-4511-9042-C07A8A9FEBEA}" type="presParOf" srcId="{5808AE3C-47BD-47F9-8995-D44ABFBE57A3}" destId="{3CE3F81D-9AEA-4B27-8250-91381AFEF7BE}" srcOrd="5" destOrd="0" presId="urn:microsoft.com/office/officeart/2005/8/layout/list1"/>
    <dgm:cxn modelId="{32E0317F-E6C3-444A-8D8E-2E781FC7E8FE}" type="presParOf" srcId="{5808AE3C-47BD-47F9-8995-D44ABFBE57A3}" destId="{73C334AD-D209-488D-9013-0EBFA74BFEFE}" srcOrd="6" destOrd="0" presId="urn:microsoft.com/office/officeart/2005/8/layout/list1"/>
    <dgm:cxn modelId="{8E048AEB-0AE5-4DD2-BE1C-673616FF2FDB}" type="presParOf" srcId="{5808AE3C-47BD-47F9-8995-D44ABFBE57A3}" destId="{EAE1882F-8B2E-4AAA-BEBD-62F7B1899D68}" srcOrd="7" destOrd="0" presId="urn:microsoft.com/office/officeart/2005/8/layout/list1"/>
    <dgm:cxn modelId="{18258929-3F6B-460B-BD6A-052A21E9D98E}" type="presParOf" srcId="{5808AE3C-47BD-47F9-8995-D44ABFBE57A3}" destId="{FF5551FF-28E9-465B-A575-9E2F273BEE98}" srcOrd="8" destOrd="0" presId="urn:microsoft.com/office/officeart/2005/8/layout/list1"/>
    <dgm:cxn modelId="{F889BF4E-29EC-41DF-B627-1644C867A6D0}" type="presParOf" srcId="{FF5551FF-28E9-465B-A575-9E2F273BEE98}" destId="{977670BB-C1CD-465B-A4E4-7014E04F8ADD}" srcOrd="0" destOrd="0" presId="urn:microsoft.com/office/officeart/2005/8/layout/list1"/>
    <dgm:cxn modelId="{6D7923E2-607D-4122-ABFE-D71BB890B3DE}" type="presParOf" srcId="{FF5551FF-28E9-465B-A575-9E2F273BEE98}" destId="{0A03CAC1-36C9-4DEF-B881-9BA72110B652}" srcOrd="1" destOrd="0" presId="urn:microsoft.com/office/officeart/2005/8/layout/list1"/>
    <dgm:cxn modelId="{C19B3F8E-F9C5-4462-BF30-0283D556EC3D}" type="presParOf" srcId="{5808AE3C-47BD-47F9-8995-D44ABFBE57A3}" destId="{1A4C3E16-87E2-4070-827E-DE02E16D03AC}" srcOrd="9" destOrd="0" presId="urn:microsoft.com/office/officeart/2005/8/layout/list1"/>
    <dgm:cxn modelId="{D44F4BFA-7817-4D20-990F-BD2804C06A78}" type="presParOf" srcId="{5808AE3C-47BD-47F9-8995-D44ABFBE57A3}" destId="{724ED246-DBDA-4C4A-898D-82B8A5DBBB62}" srcOrd="10" destOrd="0" presId="urn:microsoft.com/office/officeart/2005/8/layout/list1"/>
    <dgm:cxn modelId="{3892D713-6E77-4792-9846-E73B95CC4FBD}" type="presParOf" srcId="{5808AE3C-47BD-47F9-8995-D44ABFBE57A3}" destId="{4BCEA285-6FBB-4924-A8F3-6453D0F5A503}" srcOrd="11" destOrd="0" presId="urn:microsoft.com/office/officeart/2005/8/layout/list1"/>
    <dgm:cxn modelId="{AD281C61-95AD-480F-B401-89509DC59348}" type="presParOf" srcId="{5808AE3C-47BD-47F9-8995-D44ABFBE57A3}" destId="{E98C2BD0-AACC-4D3F-9AA8-1CB751788E4D}" srcOrd="12" destOrd="0" presId="urn:microsoft.com/office/officeart/2005/8/layout/list1"/>
    <dgm:cxn modelId="{D5DED7BB-A827-48A4-BC5F-F8F17ACC555B}" type="presParOf" srcId="{E98C2BD0-AACC-4D3F-9AA8-1CB751788E4D}" destId="{0B1B9239-45E9-4512-8CAB-9F15ED12F081}" srcOrd="0" destOrd="0" presId="urn:microsoft.com/office/officeart/2005/8/layout/list1"/>
    <dgm:cxn modelId="{37B23DA7-7BF5-4D9C-98BB-2A545148899B}" type="presParOf" srcId="{E98C2BD0-AACC-4D3F-9AA8-1CB751788E4D}" destId="{966B63E5-D8A0-4756-A92C-9594D15DC9E5}" srcOrd="1" destOrd="0" presId="urn:microsoft.com/office/officeart/2005/8/layout/list1"/>
    <dgm:cxn modelId="{05984E71-5145-49FC-AC6C-DC70B4310C32}" type="presParOf" srcId="{5808AE3C-47BD-47F9-8995-D44ABFBE57A3}" destId="{0D4509E6-4B63-4300-A53E-1661E375813E}" srcOrd="13" destOrd="0" presId="urn:microsoft.com/office/officeart/2005/8/layout/list1"/>
    <dgm:cxn modelId="{FDA4A9A0-4EFE-42AA-A3AA-98F634794D26}" type="presParOf" srcId="{5808AE3C-47BD-47F9-8995-D44ABFBE57A3}" destId="{E4F3F33C-EDB9-4843-BBC8-1FDE872103BD}" srcOrd="14" destOrd="0" presId="urn:microsoft.com/office/officeart/2005/8/layout/list1"/>
    <dgm:cxn modelId="{1B5AD2E9-CDC6-459C-8262-65E87ED0C14A}" type="presParOf" srcId="{5808AE3C-47BD-47F9-8995-D44ABFBE57A3}" destId="{BFF78A89-16D5-4905-91B9-01FDD41A7C08}" srcOrd="15" destOrd="0" presId="urn:microsoft.com/office/officeart/2005/8/layout/list1"/>
    <dgm:cxn modelId="{8AA877AC-6488-48E0-8517-EF73AE959519}" type="presParOf" srcId="{5808AE3C-47BD-47F9-8995-D44ABFBE57A3}" destId="{5533D894-73CF-45FF-B4A2-A6EB04C18914}" srcOrd="16" destOrd="0" presId="urn:microsoft.com/office/officeart/2005/8/layout/list1"/>
    <dgm:cxn modelId="{7E6B5800-33B2-40C3-91A9-025EDCBAECDF}" type="presParOf" srcId="{5533D894-73CF-45FF-B4A2-A6EB04C18914}" destId="{51B5B300-B957-4A56-B11C-3589AA5F5D47}" srcOrd="0" destOrd="0" presId="urn:microsoft.com/office/officeart/2005/8/layout/list1"/>
    <dgm:cxn modelId="{98FB8D64-018A-4E12-801E-32B0221E76D5}" type="presParOf" srcId="{5533D894-73CF-45FF-B4A2-A6EB04C18914}" destId="{A70A64D1-136F-49DB-A973-5C98AD8F67B8}" srcOrd="1" destOrd="0" presId="urn:microsoft.com/office/officeart/2005/8/layout/list1"/>
    <dgm:cxn modelId="{41751B81-52C3-4C96-9006-E6C14285CAEE}" type="presParOf" srcId="{5808AE3C-47BD-47F9-8995-D44ABFBE57A3}" destId="{F22123F1-EEC6-4E79-BAA7-94C531C0BE59}" srcOrd="17" destOrd="0" presId="urn:microsoft.com/office/officeart/2005/8/layout/list1"/>
    <dgm:cxn modelId="{245CD376-1452-4D9A-A003-BBCFAE9D8266}" type="presParOf" srcId="{5808AE3C-47BD-47F9-8995-D44ABFBE57A3}" destId="{5C138429-35AE-49E4-9F37-1AB6DC2E4786}" srcOrd="18" destOrd="0" presId="urn:microsoft.com/office/officeart/2005/8/layout/list1"/>
    <dgm:cxn modelId="{B07CA2C5-CA68-4ED2-AEDF-60AB63EE41B8}" type="presParOf" srcId="{5808AE3C-47BD-47F9-8995-D44ABFBE57A3}" destId="{E9DBC51B-F1A2-42C2-860F-34AB051A3ADD}" srcOrd="19" destOrd="0" presId="urn:microsoft.com/office/officeart/2005/8/layout/list1"/>
    <dgm:cxn modelId="{8FE3DA46-1176-4F27-8E8F-4F15FDDADE07}" type="presParOf" srcId="{5808AE3C-47BD-47F9-8995-D44ABFBE57A3}" destId="{3B100B90-E6A1-4562-BA0E-359902E17BD6}" srcOrd="20" destOrd="0" presId="urn:microsoft.com/office/officeart/2005/8/layout/list1"/>
    <dgm:cxn modelId="{941452D1-7D95-465A-A423-31F5F4158933}" type="presParOf" srcId="{3B100B90-E6A1-4562-BA0E-359902E17BD6}" destId="{8462AA56-6A77-41E6-B188-BF3F392FF6C5}" srcOrd="0" destOrd="0" presId="urn:microsoft.com/office/officeart/2005/8/layout/list1"/>
    <dgm:cxn modelId="{36D09F69-48FA-42F3-89ED-1A4E0BCCC129}" type="presParOf" srcId="{3B100B90-E6A1-4562-BA0E-359902E17BD6}" destId="{39C34F0B-9594-4732-8668-23593EDA7517}" srcOrd="1" destOrd="0" presId="urn:microsoft.com/office/officeart/2005/8/layout/list1"/>
    <dgm:cxn modelId="{EF434DAD-EEB7-44CA-9589-0DB47432C53B}" type="presParOf" srcId="{5808AE3C-47BD-47F9-8995-D44ABFBE57A3}" destId="{DFF3530B-0A57-4F5A-9621-0930C03B3C8A}" srcOrd="21" destOrd="0" presId="urn:microsoft.com/office/officeart/2005/8/layout/list1"/>
    <dgm:cxn modelId="{EBBAE921-4238-4C97-96E9-6E4E8980C1E6}" type="presParOf" srcId="{5808AE3C-47BD-47F9-8995-D44ABFBE57A3}" destId="{FB519FEA-2384-4E39-910C-1366E7CFEA5E}" srcOrd="22" destOrd="0" presId="urn:microsoft.com/office/officeart/2005/8/layout/list1"/>
    <dgm:cxn modelId="{C205E28D-A685-4D1D-9A97-D0D5181DE9C9}" type="presParOf" srcId="{5808AE3C-47BD-47F9-8995-D44ABFBE57A3}" destId="{80CC7ADC-4B46-4487-A8FF-1CB493B26E1A}" srcOrd="23" destOrd="0" presId="urn:microsoft.com/office/officeart/2005/8/layout/list1"/>
    <dgm:cxn modelId="{95D398DD-3213-4BB6-84F2-C15854D07D26}" type="presParOf" srcId="{5808AE3C-47BD-47F9-8995-D44ABFBE57A3}" destId="{C9F72833-6145-4740-97AC-DA60E8BE89C0}" srcOrd="24" destOrd="0" presId="urn:microsoft.com/office/officeart/2005/8/layout/list1"/>
    <dgm:cxn modelId="{688DA604-9CAF-4F9A-91A5-41E50FD179EA}" type="presParOf" srcId="{C9F72833-6145-4740-97AC-DA60E8BE89C0}" destId="{468D218B-76CF-47C5-B393-48A7565D2B31}" srcOrd="0" destOrd="0" presId="urn:microsoft.com/office/officeart/2005/8/layout/list1"/>
    <dgm:cxn modelId="{25C86074-41CC-43CD-BA42-DCCA29105204}" type="presParOf" srcId="{C9F72833-6145-4740-97AC-DA60E8BE89C0}" destId="{A0A9F56E-C4B3-4A4F-881E-7C4C28497105}" srcOrd="1" destOrd="0" presId="urn:microsoft.com/office/officeart/2005/8/layout/list1"/>
    <dgm:cxn modelId="{4E8C8428-BCCC-4FED-8B2B-DF87AEE410D7}" type="presParOf" srcId="{5808AE3C-47BD-47F9-8995-D44ABFBE57A3}" destId="{986DCED7-8824-478F-9363-DCD0013D21B4}" srcOrd="25" destOrd="0" presId="urn:microsoft.com/office/officeart/2005/8/layout/list1"/>
    <dgm:cxn modelId="{78AE27E2-1AE9-4AF8-8EA2-AB0F1B06AF5A}" type="presParOf" srcId="{5808AE3C-47BD-47F9-8995-D44ABFBE57A3}" destId="{444488A9-0CDD-46B2-AD89-41B9191EA88A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BD739F-4FC2-4EE9-91B1-489B23136C6A}">
      <dsp:nvSpPr>
        <dsp:cNvPr id="0" name=""/>
        <dsp:cNvSpPr/>
      </dsp:nvSpPr>
      <dsp:spPr>
        <a:xfrm>
          <a:off x="0" y="195099"/>
          <a:ext cx="888092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32D5AA-9F4A-4FFF-9791-398E7A59C999}">
      <dsp:nvSpPr>
        <dsp:cNvPr id="0" name=""/>
        <dsp:cNvSpPr/>
      </dsp:nvSpPr>
      <dsp:spPr>
        <a:xfrm>
          <a:off x="545004" y="0"/>
          <a:ext cx="6216645" cy="3837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74" tIns="0" rIns="23497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исключить авторитарность и диктант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3738" y="18734"/>
        <a:ext cx="6179177" cy="346292"/>
      </dsp:txXfrm>
    </dsp:sp>
    <dsp:sp modelId="{73C334AD-D209-488D-9013-0EBFA74BFEFE}">
      <dsp:nvSpPr>
        <dsp:cNvPr id="0" name=""/>
        <dsp:cNvSpPr/>
      </dsp:nvSpPr>
      <dsp:spPr>
        <a:xfrm>
          <a:off x="0" y="784779"/>
          <a:ext cx="888092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41B17-0A78-48AA-BBFA-0B0EA07D24DD}">
      <dsp:nvSpPr>
        <dsp:cNvPr id="0" name=""/>
        <dsp:cNvSpPr/>
      </dsp:nvSpPr>
      <dsp:spPr>
        <a:xfrm>
          <a:off x="444046" y="592899"/>
          <a:ext cx="6216645" cy="383760"/>
        </a:xfrm>
        <a:prstGeom prst="roundRect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74" tIns="0" rIns="23497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занимать демократическую позицию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2780" y="611633"/>
        <a:ext cx="6179177" cy="346292"/>
      </dsp:txXfrm>
    </dsp:sp>
    <dsp:sp modelId="{724ED246-DBDA-4C4A-898D-82B8A5DBBB62}">
      <dsp:nvSpPr>
        <dsp:cNvPr id="0" name=""/>
        <dsp:cNvSpPr/>
      </dsp:nvSpPr>
      <dsp:spPr>
        <a:xfrm>
          <a:off x="0" y="1374460"/>
          <a:ext cx="888092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03CAC1-36C9-4DEF-B881-9BA72110B652}">
      <dsp:nvSpPr>
        <dsp:cNvPr id="0" name=""/>
        <dsp:cNvSpPr/>
      </dsp:nvSpPr>
      <dsp:spPr>
        <a:xfrm>
          <a:off x="444046" y="1182580"/>
          <a:ext cx="6216645" cy="383760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74" tIns="0" rIns="23497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держать паузу невмешательства и молчания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2780" y="1201314"/>
        <a:ext cx="6179177" cy="346292"/>
      </dsp:txXfrm>
    </dsp:sp>
    <dsp:sp modelId="{E4F3F33C-EDB9-4843-BBC8-1FDE872103BD}">
      <dsp:nvSpPr>
        <dsp:cNvPr id="0" name=""/>
        <dsp:cNvSpPr/>
      </dsp:nvSpPr>
      <dsp:spPr>
        <a:xfrm>
          <a:off x="0" y="1964140"/>
          <a:ext cx="888092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6B63E5-D8A0-4756-A92C-9594D15DC9E5}">
      <dsp:nvSpPr>
        <dsp:cNvPr id="0" name=""/>
        <dsp:cNvSpPr/>
      </dsp:nvSpPr>
      <dsp:spPr>
        <a:xfrm>
          <a:off x="444046" y="1772260"/>
          <a:ext cx="6216645" cy="38376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74" tIns="0" rIns="23497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брать во внимание реальные возможности детей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2780" y="1790994"/>
        <a:ext cx="6179177" cy="346292"/>
      </dsp:txXfrm>
    </dsp:sp>
    <dsp:sp modelId="{5C138429-35AE-49E4-9F37-1AB6DC2E4786}">
      <dsp:nvSpPr>
        <dsp:cNvPr id="0" name=""/>
        <dsp:cNvSpPr/>
      </dsp:nvSpPr>
      <dsp:spPr>
        <a:xfrm>
          <a:off x="0" y="2553820"/>
          <a:ext cx="888092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0A64D1-136F-49DB-A973-5C98AD8F67B8}">
      <dsp:nvSpPr>
        <dsp:cNvPr id="0" name=""/>
        <dsp:cNvSpPr/>
      </dsp:nvSpPr>
      <dsp:spPr>
        <a:xfrm>
          <a:off x="444046" y="2361940"/>
          <a:ext cx="6216645" cy="383760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74" tIns="0" rIns="2349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помочь ребенку преодолеть робость и неуверенность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2780" y="2380674"/>
        <a:ext cx="6179177" cy="346292"/>
      </dsp:txXfrm>
    </dsp:sp>
    <dsp:sp modelId="{FB519FEA-2384-4E39-910C-1366E7CFEA5E}">
      <dsp:nvSpPr>
        <dsp:cNvPr id="0" name=""/>
        <dsp:cNvSpPr/>
      </dsp:nvSpPr>
      <dsp:spPr>
        <a:xfrm>
          <a:off x="0" y="3143500"/>
          <a:ext cx="888092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C34F0B-9594-4732-8668-23593EDA7517}">
      <dsp:nvSpPr>
        <dsp:cNvPr id="0" name=""/>
        <dsp:cNvSpPr/>
      </dsp:nvSpPr>
      <dsp:spPr>
        <a:xfrm>
          <a:off x="444046" y="2951620"/>
          <a:ext cx="6216645" cy="383760"/>
        </a:xfrm>
        <a:prstGeom prst="roundRect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74" tIns="0" rIns="23497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уходить от четкой постановки цели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2780" y="2970354"/>
        <a:ext cx="6179177" cy="346292"/>
      </dsp:txXfrm>
    </dsp:sp>
    <dsp:sp modelId="{444488A9-0CDD-46B2-AD89-41B9191EA88A}">
      <dsp:nvSpPr>
        <dsp:cNvPr id="0" name=""/>
        <dsp:cNvSpPr/>
      </dsp:nvSpPr>
      <dsp:spPr>
        <a:xfrm>
          <a:off x="0" y="3733180"/>
          <a:ext cx="8880922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A9F56E-C4B3-4A4F-881E-7C4C28497105}">
      <dsp:nvSpPr>
        <dsp:cNvPr id="0" name=""/>
        <dsp:cNvSpPr/>
      </dsp:nvSpPr>
      <dsp:spPr>
        <a:xfrm>
          <a:off x="444046" y="3541300"/>
          <a:ext cx="6216645" cy="38376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74" tIns="0" rIns="23497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давать первое слово малоактивным детям</a:t>
          </a:r>
          <a:endParaRPr lang="ru-RU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2780" y="3560034"/>
        <a:ext cx="6179177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A29D4-AC07-4B85-A373-63632FE6955E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A32D1-95DC-465A-BD18-F82DC4CBF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940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microsoft.com/office/2007/relationships/hdphoto" Target="../media/hdphoto1.wdp"/><Relationship Id="rId7" Type="http://schemas.openxmlformats.org/officeDocument/2006/relationships/diagramColors" Target="../diagrams/colors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microsoft.com/office/2007/relationships/hdphoto" Target="../media/hdphoto1.wdp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11" Type="http://schemas.microsoft.com/office/2007/relationships/hdphoto" Target="../media/hdphoto3.wdp"/><Relationship Id="rId5" Type="http://schemas.openxmlformats.org/officeDocument/2006/relationships/diagramLayout" Target="../diagrams/layout3.xml"/><Relationship Id="rId10" Type="http://schemas.openxmlformats.org/officeDocument/2006/relationships/image" Target="../media/image12.png"/><Relationship Id="rId4" Type="http://schemas.openxmlformats.org/officeDocument/2006/relationships/diagramData" Target="../diagrams/data3.xml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3" Type="http://schemas.microsoft.com/office/2007/relationships/hdphoto" Target="../media/hdphoto1.wdp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0" Type="http://schemas.openxmlformats.org/officeDocument/2006/relationships/diagramLayout" Target="../diagrams/layout5.xml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microsoft.com/office/2007/relationships/diagramDrawing" Target="../diagrams/drawing7.xml"/><Relationship Id="rId3" Type="http://schemas.microsoft.com/office/2007/relationships/hdphoto" Target="../media/hdphoto1.wdp"/><Relationship Id="rId7" Type="http://schemas.openxmlformats.org/officeDocument/2006/relationships/diagramColors" Target="../diagrams/colors6.xml"/><Relationship Id="rId12" Type="http://schemas.openxmlformats.org/officeDocument/2006/relationships/diagramColors" Target="../diagrams/colors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11" Type="http://schemas.openxmlformats.org/officeDocument/2006/relationships/diagramQuickStyle" Target="../diagrams/quickStyle7.xml"/><Relationship Id="rId5" Type="http://schemas.openxmlformats.org/officeDocument/2006/relationships/diagramLayout" Target="../diagrams/layout6.xml"/><Relationship Id="rId10" Type="http://schemas.openxmlformats.org/officeDocument/2006/relationships/diagramLayout" Target="../diagrams/layout7.xml"/><Relationship Id="rId4" Type="http://schemas.openxmlformats.org/officeDocument/2006/relationships/diagramData" Target="../diagrams/data6.xml"/><Relationship Id="rId9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microsoft.com/office/2007/relationships/hdphoto" Target="../media/hdphoto1.wdp"/><Relationship Id="rId7" Type="http://schemas.openxmlformats.org/officeDocument/2006/relationships/diagramColors" Target="../diagrams/colors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https://phonoteka.org/uploads/posts/2021-05/1620199654_11-phonoteka_org-p-fon-dlya-prezentatsii-detskii-lager-1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50" b="100000" l="0" r="99635">
                        <a14:foregroundMark x1="70729" y1="72308" x2="70729" y2="72308"/>
                        <a14:foregroundMark x1="73906" y1="63357" x2="73906" y2="63357"/>
                        <a14:foregroundMark x1="72240" y1="69231" x2="72240" y2="69231"/>
                        <a14:foregroundMark x1="69063" y1="69790" x2="69063" y2="69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1"/>
            <a:ext cx="9144000" cy="343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D0573A29-540A-420E-8D2B-ABCE944C35CB}"/>
              </a:ext>
            </a:extLst>
          </p:cNvPr>
          <p:cNvSpPr/>
          <p:nvPr/>
        </p:nvSpPr>
        <p:spPr>
          <a:xfrm>
            <a:off x="0" y="1460984"/>
            <a:ext cx="91440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Методическое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профессиональное объединение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воспитателей младших групп 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семинар - практикум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«ОРГАНИЗАЦИЯ И ПРОВЕДЕНИЕ СОВМЕСТНЫХ ИГР </a:t>
            </a: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ВЗРОСЛОГО С ДЕТЬМИ»</a:t>
            </a:r>
          </a:p>
          <a:p>
            <a:pPr algn="ctr"/>
            <a:endParaRPr lang="ru-RU" sz="2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F07F1A47-6C0E-40CE-BD96-35BAC3F3A2C9}"/>
              </a:ext>
            </a:extLst>
          </p:cNvPr>
          <p:cNvSpPr/>
          <p:nvPr/>
        </p:nvSpPr>
        <p:spPr>
          <a:xfrm>
            <a:off x="0" y="749257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20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  № 17</a:t>
            </a:r>
            <a:endParaRPr lang="ru-RU" altLang="ru-RU" sz="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52070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" descr="герб района">
            <a:extLst>
              <a:ext uri="{FF2B5EF4-FFF2-40B4-BE49-F238E27FC236}">
                <a16:creationId xmlns="" xmlns:a16="http://schemas.microsoft.com/office/drawing/2014/main" id="{318A8760-4930-4A46-8ADC-15FE5D7CF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400" y="135710"/>
            <a:ext cx="514350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 стрелкой 11">
            <a:extLst>
              <a:ext uri="{FF2B5EF4-FFF2-40B4-BE49-F238E27FC236}">
                <a16:creationId xmlns="" xmlns:a16="http://schemas.microsoft.com/office/drawing/2014/main" id="{59C7B7E8-D824-470C-AD7D-5D164E3C035A}"/>
              </a:ext>
            </a:extLst>
          </p:cNvPr>
          <p:cNvCxnSpPr>
            <a:cxnSpLocks/>
          </p:cNvCxnSpPr>
          <p:nvPr/>
        </p:nvCxnSpPr>
        <p:spPr>
          <a:xfrm flipV="1">
            <a:off x="1403648" y="1018690"/>
            <a:ext cx="6336704" cy="22638"/>
          </a:xfrm>
          <a:prstGeom prst="straightConnector1">
            <a:avLst/>
          </a:prstGeom>
          <a:noFill/>
          <a:ln w="38103">
            <a:solidFill>
              <a:srgbClr val="000000"/>
            </a:solidFill>
            <a:prstDash val="solid"/>
            <a:round/>
          </a:ln>
        </p:spPr>
      </p:cxnSp>
      <p:cxnSp>
        <p:nvCxnSpPr>
          <p:cNvPr id="13" name="Прямая со стрелкой 12">
            <a:extLst>
              <a:ext uri="{FF2B5EF4-FFF2-40B4-BE49-F238E27FC236}">
                <a16:creationId xmlns="" xmlns:a16="http://schemas.microsoft.com/office/drawing/2014/main" id="{F122062A-D398-43A9-A4BE-BEF3E7F8F43B}"/>
              </a:ext>
            </a:extLst>
          </p:cNvPr>
          <p:cNvCxnSpPr>
            <a:cxnSpLocks/>
          </p:cNvCxnSpPr>
          <p:nvPr/>
        </p:nvCxnSpPr>
        <p:spPr>
          <a:xfrm>
            <a:off x="2069976" y="1103954"/>
            <a:ext cx="5004048" cy="566"/>
          </a:xfrm>
          <a:prstGeom prst="straightConnector1">
            <a:avLst/>
          </a:prstGeom>
          <a:noFill/>
          <a:ln w="12701">
            <a:solidFill>
              <a:srgbClr val="000000"/>
            </a:solidFill>
            <a:prstDash val="solid"/>
            <a:round/>
          </a:ln>
        </p:spPr>
      </p:cxnSp>
      <p:pic>
        <p:nvPicPr>
          <p:cNvPr id="14" name="Picture 2">
            <a:extLst>
              <a:ext uri="{FF2B5EF4-FFF2-40B4-BE49-F238E27FC236}">
                <a16:creationId xmlns="" xmlns:a16="http://schemas.microsoft.com/office/drawing/2014/main" id="{6EE7A7D5-E046-4079-87EF-A32069736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028" y="34083"/>
            <a:ext cx="841429" cy="84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809387BF-3861-4020-83CE-23935463804C}"/>
              </a:ext>
            </a:extLst>
          </p:cNvPr>
          <p:cNvSpPr txBox="1"/>
          <p:nvPr/>
        </p:nvSpPr>
        <p:spPr>
          <a:xfrm>
            <a:off x="2961599" y="5435142"/>
            <a:ext cx="3220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18.11.2022г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030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https://phonoteka.org/uploads/posts/2021-05/1620199654_11-phonoteka_org-p-fon-dlya-prezentatsii-detskii-lager-1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50" b="100000" l="0" r="99635">
                        <a14:foregroundMark x1="70729" y1="72308" x2="70729" y2="72308"/>
                        <a14:foregroundMark x1="73906" y1="63357" x2="73906" y2="63357"/>
                        <a14:foregroundMark x1="72240" y1="69231" x2="72240" y2="69231"/>
                        <a14:foregroundMark x1="69063" y1="69790" x2="69063" y2="69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" y="3420594"/>
            <a:ext cx="9144000" cy="343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4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6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00579" y="81777"/>
            <a:ext cx="7815624" cy="1200329"/>
          </a:xfrm>
          <a:prstGeom prst="rect">
            <a:avLst/>
          </a:prstGeom>
          <a:solidFill>
            <a:srgbClr val="1EA457"/>
          </a:solidFill>
          <a:ln>
            <a:solidFill>
              <a:srgbClr val="1EA45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ВОСПИТАТЕЛЯ В ПРАКТИЧЕСКОЙ РЕАЛИЗАЦИИ СОЦИО – ИГРОВОЙ ТЕХНОЛОГИИ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117154957"/>
              </p:ext>
            </p:extLst>
          </p:nvPr>
        </p:nvGraphicFramePr>
        <p:xfrm>
          <a:off x="155575" y="1397000"/>
          <a:ext cx="88809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4850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https://phonoteka.org/uploads/posts/2021-05/1620199654_11-phonoteka_org-p-fon-dlya-prezentatsii-detskii-lager-1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50" b="100000" l="0" r="99635">
                        <a14:foregroundMark x1="70729" y1="72308" x2="70729" y2="72308"/>
                        <a14:foregroundMark x1="73906" y1="63357" x2="73906" y2="63357"/>
                        <a14:foregroundMark x1="72240" y1="69231" x2="72240" y2="69231"/>
                        <a14:foregroundMark x1="69063" y1="69790" x2="69063" y2="69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1"/>
            <a:ext cx="9144000" cy="343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D0573A29-540A-420E-8D2B-ABCE944C35CB}"/>
              </a:ext>
            </a:extLst>
          </p:cNvPr>
          <p:cNvSpPr/>
          <p:nvPr/>
        </p:nvSpPr>
        <p:spPr>
          <a:xfrm>
            <a:off x="155575" y="1414936"/>
            <a:ext cx="908285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Методическое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профессиональное объединение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воспитателей младших групп 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«ИГРОВАЯ ДЕЯТЕЛЬНОСТЬ ДОШКОЛЬНИКОВ 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СВЕТЕ ФГОС ДО</a:t>
            </a:r>
            <a:r>
              <a:rPr lang="ru-RU" sz="3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8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F07F1A47-6C0E-40CE-BD96-35BAC3F3A2C9}"/>
              </a:ext>
            </a:extLst>
          </p:cNvPr>
          <p:cNvSpPr/>
          <p:nvPr/>
        </p:nvSpPr>
        <p:spPr>
          <a:xfrm>
            <a:off x="0" y="749257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20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  № 17</a:t>
            </a:r>
            <a:endParaRPr lang="ru-RU" altLang="ru-RU" sz="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52070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" descr="герб района">
            <a:extLst>
              <a:ext uri="{FF2B5EF4-FFF2-40B4-BE49-F238E27FC236}">
                <a16:creationId xmlns="" xmlns:a16="http://schemas.microsoft.com/office/drawing/2014/main" id="{318A8760-4930-4A46-8ADC-15FE5D7CF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400" y="135710"/>
            <a:ext cx="514350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 стрелкой 11">
            <a:extLst>
              <a:ext uri="{FF2B5EF4-FFF2-40B4-BE49-F238E27FC236}">
                <a16:creationId xmlns="" xmlns:a16="http://schemas.microsoft.com/office/drawing/2014/main" id="{59C7B7E8-D824-470C-AD7D-5D164E3C035A}"/>
              </a:ext>
            </a:extLst>
          </p:cNvPr>
          <p:cNvCxnSpPr>
            <a:cxnSpLocks/>
          </p:cNvCxnSpPr>
          <p:nvPr/>
        </p:nvCxnSpPr>
        <p:spPr>
          <a:xfrm flipV="1">
            <a:off x="1403648" y="1018690"/>
            <a:ext cx="6336704" cy="22638"/>
          </a:xfrm>
          <a:prstGeom prst="straightConnector1">
            <a:avLst/>
          </a:prstGeom>
          <a:noFill/>
          <a:ln w="38103">
            <a:solidFill>
              <a:srgbClr val="000000"/>
            </a:solidFill>
            <a:prstDash val="solid"/>
            <a:round/>
          </a:ln>
        </p:spPr>
      </p:cxnSp>
      <p:cxnSp>
        <p:nvCxnSpPr>
          <p:cNvPr id="13" name="Прямая со стрелкой 12">
            <a:extLst>
              <a:ext uri="{FF2B5EF4-FFF2-40B4-BE49-F238E27FC236}">
                <a16:creationId xmlns="" xmlns:a16="http://schemas.microsoft.com/office/drawing/2014/main" id="{F122062A-D398-43A9-A4BE-BEF3E7F8F43B}"/>
              </a:ext>
            </a:extLst>
          </p:cNvPr>
          <p:cNvCxnSpPr>
            <a:cxnSpLocks/>
          </p:cNvCxnSpPr>
          <p:nvPr/>
        </p:nvCxnSpPr>
        <p:spPr>
          <a:xfrm>
            <a:off x="2069976" y="1103954"/>
            <a:ext cx="5004048" cy="566"/>
          </a:xfrm>
          <a:prstGeom prst="straightConnector1">
            <a:avLst/>
          </a:prstGeom>
          <a:noFill/>
          <a:ln w="12701">
            <a:solidFill>
              <a:srgbClr val="000000"/>
            </a:solidFill>
            <a:prstDash val="solid"/>
            <a:round/>
          </a:ln>
        </p:spPr>
      </p:cxnSp>
      <p:pic>
        <p:nvPicPr>
          <p:cNvPr id="14" name="Picture 2">
            <a:extLst>
              <a:ext uri="{FF2B5EF4-FFF2-40B4-BE49-F238E27FC236}">
                <a16:creationId xmlns="" xmlns:a16="http://schemas.microsoft.com/office/drawing/2014/main" id="{6EE7A7D5-E046-4079-87EF-A32069736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028" y="34083"/>
            <a:ext cx="841429" cy="84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809387BF-3861-4020-83CE-23935463804C}"/>
              </a:ext>
            </a:extLst>
          </p:cNvPr>
          <p:cNvSpPr txBox="1"/>
          <p:nvPr/>
        </p:nvSpPr>
        <p:spPr>
          <a:xfrm>
            <a:off x="2961599" y="5435142"/>
            <a:ext cx="3220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18.11.2022г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68866" y="4511812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Составила</a:t>
            </a:r>
          </a:p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Цехановская Ирина Олеговна</a:t>
            </a:r>
          </a:p>
        </p:txBody>
      </p:sp>
    </p:spTree>
    <p:extLst>
      <p:ext uri="{BB962C8B-B14F-4D97-AF65-F5344CB8AC3E}">
        <p14:creationId xmlns:p14="http://schemas.microsoft.com/office/powerpoint/2010/main" val="14762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https://phonoteka.org/uploads/posts/2021-05/1620199654_11-phonoteka_org-p-fon-dlya-prezentatsii-detskii-lager-1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50" b="100000" l="0" r="99635">
                        <a14:foregroundMark x1="70729" y1="72308" x2="70729" y2="72308"/>
                        <a14:foregroundMark x1="73906" y1="63357" x2="73906" y2="63357"/>
                        <a14:foregroundMark x1="72240" y1="69231" x2="72240" y2="69231"/>
                        <a14:foregroundMark x1="69063" y1="69790" x2="69063" y2="69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" y="3420594"/>
            <a:ext cx="9144000" cy="343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4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6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468" y="2921003"/>
            <a:ext cx="5148064" cy="24708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Прямоугольник 21"/>
          <p:cNvSpPr/>
          <p:nvPr/>
        </p:nvSpPr>
        <p:spPr>
          <a:xfrm>
            <a:off x="920963" y="465136"/>
            <a:ext cx="3093143" cy="1503011"/>
          </a:xfrm>
          <a:prstGeom prst="rect">
            <a:avLst/>
          </a:prstGeom>
          <a:solidFill>
            <a:srgbClr val="99FFCC"/>
          </a:solidFill>
          <a:ln>
            <a:solidFill>
              <a:srgbClr val="1EA45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FF66"/>
              </a:solidFill>
            </a:endParaRPr>
          </a:p>
        </p:txBody>
      </p:sp>
      <p:sp>
        <p:nvSpPr>
          <p:cNvPr id="25" name="Выгнутая влево стрелка 24"/>
          <p:cNvSpPr/>
          <p:nvPr/>
        </p:nvSpPr>
        <p:spPr>
          <a:xfrm>
            <a:off x="302365" y="3238479"/>
            <a:ext cx="1513019" cy="2010628"/>
          </a:xfrm>
          <a:prstGeom prst="curvedRightArrow">
            <a:avLst/>
          </a:prstGeom>
          <a:solidFill>
            <a:srgbClr val="1EA457"/>
          </a:solidFill>
          <a:ln>
            <a:solidFill>
              <a:srgbClr val="1EA4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187766" y="517565"/>
            <a:ext cx="3093143" cy="1503011"/>
          </a:xfrm>
          <a:prstGeom prst="rect">
            <a:avLst/>
          </a:prstGeom>
          <a:solidFill>
            <a:srgbClr val="99FFCC"/>
          </a:solidFill>
          <a:ln>
            <a:solidFill>
              <a:srgbClr val="1EA45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</a:t>
            </a:r>
            <a:endPara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реализовывает свой творческий потенциал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16765" y="2288014"/>
            <a:ext cx="7030417" cy="400110"/>
          </a:xfrm>
          <a:prstGeom prst="rect">
            <a:avLst/>
          </a:prstGeom>
          <a:solidFill>
            <a:srgbClr val="1EA457"/>
          </a:solidFill>
          <a:ln>
            <a:solidFill>
              <a:srgbClr val="1EA45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ПУТИ ОРГАНИЗАЦИИ ИГРЫ В ДЕТСКОМ САДУ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93775" y="617536"/>
            <a:ext cx="30965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оздействие взрослого на содержание игры ребенка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Выгнутая влево стрелка 22"/>
          <p:cNvSpPr/>
          <p:nvPr/>
        </p:nvSpPr>
        <p:spPr>
          <a:xfrm flipH="1">
            <a:off x="7392842" y="3245732"/>
            <a:ext cx="1513019" cy="2010628"/>
          </a:xfrm>
          <a:prstGeom prst="curvedRightArrow">
            <a:avLst/>
          </a:prstGeom>
          <a:solidFill>
            <a:srgbClr val="1EA457"/>
          </a:solidFill>
          <a:ln>
            <a:solidFill>
              <a:srgbClr val="1EA4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09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https://phonoteka.org/uploads/posts/2021-05/1620199654_11-phonoteka_org-p-fon-dlya-prezentatsii-detskii-lager-1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50" b="100000" l="0" r="99635">
                        <a14:foregroundMark x1="70729" y1="72308" x2="70729" y2="72308"/>
                        <a14:foregroundMark x1="73906" y1="63357" x2="73906" y2="63357"/>
                        <a14:foregroundMark x1="72240" y1="69231" x2="72240" y2="69231"/>
                        <a14:foregroundMark x1="69063" y1="69790" x2="69063" y2="69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" y="3420594"/>
            <a:ext cx="9144000" cy="343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4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6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23764538"/>
              </p:ext>
            </p:extLst>
          </p:nvPr>
        </p:nvGraphicFramePr>
        <p:xfrm>
          <a:off x="155575" y="1397000"/>
          <a:ext cx="859288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60375" y="312736"/>
            <a:ext cx="7815624" cy="830997"/>
          </a:xfrm>
          <a:prstGeom prst="rect">
            <a:avLst/>
          </a:prstGeom>
          <a:solidFill>
            <a:srgbClr val="1EA457"/>
          </a:solidFill>
          <a:ln>
            <a:solidFill>
              <a:srgbClr val="1EA45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КОНЦЕПЦИИ ФОРМИРОВАНИЯ СПОСОБОВ ИГРЫ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42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https://phonoteka.org/uploads/posts/2021-05/1620199654_11-phonoteka_org-p-fon-dlya-prezentatsii-detskii-lager-1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50" b="100000" l="0" r="99635">
                        <a14:foregroundMark x1="70729" y1="72308" x2="70729" y2="72308"/>
                        <a14:foregroundMark x1="73906" y1="63357" x2="73906" y2="63357"/>
                        <a14:foregroundMark x1="72240" y1="69231" x2="72240" y2="69231"/>
                        <a14:foregroundMark x1="69063" y1="69790" x2="69063" y2="69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" y="3420594"/>
            <a:ext cx="9144000" cy="343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4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6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676364509"/>
              </p:ext>
            </p:extLst>
          </p:nvPr>
        </p:nvGraphicFramePr>
        <p:xfrm>
          <a:off x="155575" y="1397000"/>
          <a:ext cx="859288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60375" y="312736"/>
            <a:ext cx="7815624" cy="830997"/>
          </a:xfrm>
          <a:prstGeom prst="rect">
            <a:avLst/>
          </a:prstGeom>
          <a:solidFill>
            <a:srgbClr val="1EA457"/>
          </a:solidFill>
          <a:ln>
            <a:solidFill>
              <a:srgbClr val="1EA45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ПРОЦЕСС ДОШКОЛЬНИКОВ ЗАВИСИТ ОТ ВОЗРАСТНОЙ КАТЕГОРИИ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18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https://phonoteka.org/uploads/posts/2021-05/1620199654_11-phonoteka_org-p-fon-dlya-prezentatsii-detskii-lager-1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50" b="100000" l="0" r="99635">
                        <a14:foregroundMark x1="70729" y1="72308" x2="70729" y2="72308"/>
                        <a14:foregroundMark x1="73906" y1="63357" x2="73906" y2="63357"/>
                        <a14:foregroundMark x1="72240" y1="69231" x2="72240" y2="69231"/>
                        <a14:foregroundMark x1="69063" y1="69790" x2="69063" y2="69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" y="3420594"/>
            <a:ext cx="9144000" cy="343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4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6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65175" y="169772"/>
            <a:ext cx="7815624" cy="1200329"/>
          </a:xfrm>
          <a:prstGeom prst="rect">
            <a:avLst/>
          </a:prstGeom>
          <a:solidFill>
            <a:srgbClr val="1EA457"/>
          </a:solidFill>
          <a:ln>
            <a:solidFill>
              <a:srgbClr val="1EA45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ИГРОВОЙ ДЕЯТЕЛЬНОСТИ В СТАНОВЛЕНИИ СОЦИАЛЬНО – НОРМАТИВНЫХ ОСНОВ ПОВЕДЕНИЯ РЕБЕНКА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11362106"/>
              </p:ext>
            </p:extLst>
          </p:nvPr>
        </p:nvGraphicFramePr>
        <p:xfrm>
          <a:off x="1044325" y="1513065"/>
          <a:ext cx="7332361" cy="4179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50" name="Picture 2" descr="https://ds10-ukhta.ru/images/thumbnails/images/myphotos/1789fceed194-fill-800x80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8" y="2496484"/>
            <a:ext cx="2133873" cy="2133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nfodoski.ru/images/detailed/26/%D0%97%D0%9F2020439_6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250" r="100000">
                        <a14:foregroundMark x1="28250" y1="37838" x2="28250" y2="37838"/>
                        <a14:foregroundMark x1="24125" y1="57494" x2="24125" y2="57494"/>
                        <a14:foregroundMark x1="30250" y1="64128" x2="30250" y2="64128"/>
                        <a14:foregroundMark x1="32125" y1="76413" x2="32125" y2="78624"/>
                        <a14:foregroundMark x1="33500" y1="87224" x2="33500" y2="87224"/>
                        <a14:foregroundMark x1="27000" y1="86241" x2="27000" y2="86241"/>
                        <a14:foregroundMark x1="37375" y1="68059" x2="37375" y2="68059"/>
                        <a14:foregroundMark x1="37750" y1="75921" x2="37750" y2="75921"/>
                        <a14:foregroundMark x1="39750" y1="84521" x2="39750" y2="84521"/>
                        <a14:foregroundMark x1="42375" y1="68550" x2="42375" y2="68550"/>
                        <a14:foregroundMark x1="46500" y1="86241" x2="46500" y2="86241"/>
                        <a14:foregroundMark x1="56375" y1="82801" x2="56375" y2="82801"/>
                        <a14:foregroundMark x1="43750" y1="71744" x2="43750" y2="71744"/>
                        <a14:foregroundMark x1="11875" y1="63882" x2="11875" y2="63882"/>
                        <a14:foregroundMark x1="11875" y1="53808" x2="11875" y2="53808"/>
                        <a14:foregroundMark x1="19500" y1="50123" x2="19500" y2="50123"/>
                        <a14:foregroundMark x1="30500" y1="46929" x2="30500" y2="469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2333"/>
          <a:stretch/>
        </p:blipFill>
        <p:spPr bwMode="auto">
          <a:xfrm>
            <a:off x="6767736" y="2496484"/>
            <a:ext cx="2376264" cy="155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14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https://phonoteka.org/uploads/posts/2021-05/1620199654_11-phonoteka_org-p-fon-dlya-prezentatsii-detskii-lager-1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50" b="100000" l="0" r="99635">
                        <a14:foregroundMark x1="70729" y1="72308" x2="70729" y2="72308"/>
                        <a14:foregroundMark x1="73906" y1="63357" x2="73906" y2="63357"/>
                        <a14:foregroundMark x1="72240" y1="69231" x2="72240" y2="69231"/>
                        <a14:foregroundMark x1="69063" y1="69790" x2="69063" y2="69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" y="3420594"/>
            <a:ext cx="9144000" cy="343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4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6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51004" y="615306"/>
            <a:ext cx="7815624" cy="461665"/>
          </a:xfrm>
          <a:prstGeom prst="rect">
            <a:avLst/>
          </a:prstGeom>
          <a:solidFill>
            <a:srgbClr val="1EA457"/>
          </a:solidFill>
          <a:ln>
            <a:solidFill>
              <a:srgbClr val="1EA45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ОРГАНИЗАЦИИ ИГРЫ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2520340"/>
              </p:ext>
            </p:extLst>
          </p:nvPr>
        </p:nvGraphicFramePr>
        <p:xfrm>
          <a:off x="1044325" y="1513065"/>
          <a:ext cx="7332361" cy="4179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31885422"/>
              </p:ext>
            </p:extLst>
          </p:nvPr>
        </p:nvGraphicFramePr>
        <p:xfrm>
          <a:off x="36391" y="771180"/>
          <a:ext cx="9144000" cy="419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98054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https://phonoteka.org/uploads/posts/2021-05/1620199654_11-phonoteka_org-p-fon-dlya-prezentatsii-detskii-lager-1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50" b="100000" l="0" r="99635">
                        <a14:foregroundMark x1="70729" y1="72308" x2="70729" y2="72308"/>
                        <a14:foregroundMark x1="73906" y1="63357" x2="73906" y2="63357"/>
                        <a14:foregroundMark x1="72240" y1="69231" x2="72240" y2="69231"/>
                        <a14:foregroundMark x1="69063" y1="69790" x2="69063" y2="69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" y="3420594"/>
            <a:ext cx="9144000" cy="343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4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6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00579" y="312737"/>
            <a:ext cx="7815624" cy="830997"/>
          </a:xfrm>
          <a:prstGeom prst="rect">
            <a:avLst/>
          </a:prstGeom>
          <a:solidFill>
            <a:srgbClr val="1EA457"/>
          </a:solidFill>
          <a:ln>
            <a:solidFill>
              <a:srgbClr val="1EA45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ИГРОВОЙ АКТИВНОСТИ ДОШКОЛЬНИКОВ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2520340"/>
              </p:ext>
            </p:extLst>
          </p:nvPr>
        </p:nvGraphicFramePr>
        <p:xfrm>
          <a:off x="1044325" y="1513065"/>
          <a:ext cx="7332361" cy="4179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205243344"/>
              </p:ext>
            </p:extLst>
          </p:nvPr>
        </p:nvGraphicFramePr>
        <p:xfrm>
          <a:off x="307975" y="1388594"/>
          <a:ext cx="859288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82747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t8.stblizko.ru/images/product/292/732/659_larg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 descr="https://phonoteka.org/uploads/posts/2021-05/1620199654_11-phonoteka_org-p-fon-dlya-prezentatsii-detskii-lager-1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50" b="100000" l="0" r="99635">
                        <a14:foregroundMark x1="70729" y1="72308" x2="70729" y2="72308"/>
                        <a14:foregroundMark x1="73906" y1="63357" x2="73906" y2="63357"/>
                        <a14:foregroundMark x1="72240" y1="69231" x2="72240" y2="69231"/>
                        <a14:foregroundMark x1="69063" y1="69790" x2="69063" y2="697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" y="3420594"/>
            <a:ext cx="9144000" cy="343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12020654-E4B8-49B0-9E27-0BF72053C5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DB4BAB04-A619-4DEF-8DA9-E6F7922CA3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84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af12.mail.ru/cgi-bin/readmsg?id=16419344140228594703;0;1;1&amp;mode=attachment&amp;email=orhidey_100@mail.ru&amp;ct=image%2fpng&amp;cn=%d0%b8%d0%b7%d0%be%d0%b1%d1%80%d0%b0%d0%b6%d0%b5%d0%bd%d0%b8%d0%b5.png&amp;cte=binary">
            <a:extLst>
              <a:ext uri="{FF2B5EF4-FFF2-40B4-BE49-F238E27FC236}">
                <a16:creationId xmlns="" xmlns:a16="http://schemas.microsoft.com/office/drawing/2014/main" id="{54FF432B-FE9E-45DA-A182-D0056C66EC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4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6" descr="https://i.ytimg.com/vi/5i1dcDuj__U/maxresdefault_live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00579" y="312737"/>
            <a:ext cx="7815624" cy="830997"/>
          </a:xfrm>
          <a:prstGeom prst="rect">
            <a:avLst/>
          </a:prstGeom>
          <a:solidFill>
            <a:srgbClr val="1EA457"/>
          </a:solidFill>
          <a:ln>
            <a:solidFill>
              <a:srgbClr val="1EA45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ТРЕБОВАНИЯ К ЭФФЕКТИВНОЙ ОРГАНИЗАЦИИ И ПРОВЕДЕНИЮ ИГРЫ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173885537"/>
              </p:ext>
            </p:extLst>
          </p:nvPr>
        </p:nvGraphicFramePr>
        <p:xfrm>
          <a:off x="64174" y="465137"/>
          <a:ext cx="9079826" cy="5916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Выгнутая влево стрелка 11"/>
          <p:cNvSpPr/>
          <p:nvPr/>
        </p:nvSpPr>
        <p:spPr>
          <a:xfrm>
            <a:off x="2195736" y="1296134"/>
            <a:ext cx="1152128" cy="1565186"/>
          </a:xfrm>
          <a:prstGeom prst="curvedRightArrow">
            <a:avLst/>
          </a:prstGeom>
          <a:solidFill>
            <a:srgbClr val="1EA457"/>
          </a:solidFill>
          <a:ln>
            <a:solidFill>
              <a:srgbClr val="1EA4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лево стрелка 17"/>
          <p:cNvSpPr/>
          <p:nvPr/>
        </p:nvSpPr>
        <p:spPr>
          <a:xfrm flipH="1">
            <a:off x="7020272" y="1296134"/>
            <a:ext cx="1224136" cy="1559825"/>
          </a:xfrm>
          <a:prstGeom prst="curvedRightArrow">
            <a:avLst/>
          </a:prstGeom>
          <a:solidFill>
            <a:srgbClr val="1EA457"/>
          </a:solidFill>
          <a:ln>
            <a:solidFill>
              <a:srgbClr val="1EA4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45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473</Words>
  <Application>Microsoft Office PowerPoint</Application>
  <PresentationFormat>Экран (4:3)</PresentationFormat>
  <Paragraphs>79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ТОЛСТОВА</dc:creator>
  <cp:lastModifiedBy>Пользователь</cp:lastModifiedBy>
  <cp:revision>83</cp:revision>
  <dcterms:created xsi:type="dcterms:W3CDTF">2022-11-14T19:12:21Z</dcterms:created>
  <dcterms:modified xsi:type="dcterms:W3CDTF">2023-09-17T13:52:28Z</dcterms:modified>
</cp:coreProperties>
</file>