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72" r:id="rId2"/>
    <p:sldId id="257" r:id="rId3"/>
    <p:sldId id="264" r:id="rId4"/>
    <p:sldId id="273" r:id="rId5"/>
    <p:sldId id="270" r:id="rId6"/>
    <p:sldId id="271" r:id="rId7"/>
    <p:sldId id="275" r:id="rId8"/>
    <p:sldId id="265" r:id="rId9"/>
    <p:sldId id="266" r:id="rId10"/>
    <p:sldId id="258" r:id="rId11"/>
    <p:sldId id="259" r:id="rId12"/>
    <p:sldId id="260" r:id="rId13"/>
    <p:sldId id="261" r:id="rId14"/>
    <p:sldId id="276" r:id="rId15"/>
    <p:sldId id="262" r:id="rId16"/>
    <p:sldId id="277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56C70-BD8C-4A37-8BD4-3F54A2007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6541-29E6-4034-8D7B-0318E1DEB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4BB6-7B20-4DC7-80A2-85D7AF6E2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F345E4-764C-4273-AA06-EACB13580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A41C2D-5804-4A73-A4BF-D3E38C112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805D7-CA9D-44A0-9C20-4402EC6F6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19C52-663E-4128-92FE-BBFA8D700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DD650-9666-459F-AAA9-58FC18E3D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2DEB-ECCC-4B55-9D2E-4D96EB52D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5B81-58F0-4105-A056-3BA02C79D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E627-8DA6-4018-B14E-9085A8D34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65F7A-0198-4B30-B76C-6DD013EF8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CC04-2CBA-491B-93A3-B4C27EA2E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32C5D73-FEBD-4EA8-BF9D-7F9595F8A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3"/>
            <a:ext cx="7815290" cy="2386028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Педагогическая технология </a:t>
            </a:r>
            <a:b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«Клубный час»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Из опыта работы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МБДОУ № 15 г. Минусинск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2020 г.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857224" y="277813"/>
            <a:ext cx="7829576" cy="79373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Клуб: «Музей  «Хохломская роспись»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8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P1080344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428736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P1080341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428736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Содержимое 13" descr="P1080339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7" y="3941763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" name="Содержимое 16" descr="P1080359_resize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847" y="3941763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Arial Black" pitchFamily="34" charset="0"/>
              </a:rPr>
              <a:t/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Клуб: «Музей  «Матрешка - символ русского народного искусства»</a:t>
            </a:r>
            <a:r>
              <a:rPr lang="ru-RU" sz="2400" b="1" dirty="0" smtClean="0">
                <a:latin typeface="Arial Black" pitchFamily="34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" name="Содержимое 13" descr="P1080373_resize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643050"/>
            <a:ext cx="4038600" cy="22696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Содержимое 14" descr="P1080313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643050"/>
            <a:ext cx="389530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P1080314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4214818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Клуб: «Музей  «Народное рукоделие из ниток и ткани»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12" name="Содержимое 11" descr="P1080308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Содержимое 12" descr="P1080318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Содержимое 13" descr="P1080320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143380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Содержимое 14" descr="P1080309_resize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143380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Клуб: «Музей  «Дымковская игрушка»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13" name="Содержимое 12" descr="P1080389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214422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Содержимое 15" descr="P1080337_resize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847" y="3941763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Содержимое 14" descr="P1080338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7" y="3941763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P1080360_resize.JPG"/>
          <p:cNvPicPr>
            <a:picLocks noGrp="1" noChangeAspect="1"/>
          </p:cNvPicPr>
          <p:nvPr>
            <p:ph sz="quarter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214422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00034" y="277813"/>
            <a:ext cx="8186766" cy="86517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Клуб: «Музей  «Текстильная народная игрушка»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endParaRPr lang="ru-RU" sz="3200" dirty="0"/>
          </a:p>
        </p:txBody>
      </p:sp>
      <p:pic>
        <p:nvPicPr>
          <p:cNvPr id="7" name="Содержимое 6" descr="P1080324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P1080375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Содержимое 8" descr="P1080369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4214818"/>
            <a:ext cx="1500198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P1080323_resize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4214818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86834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Заключительная часть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71472" y="1000108"/>
            <a:ext cx="8115328" cy="5126055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Дети возвращаются в группы. Педагоги проводят «Рефлексивный круг»: воспитатель и дети садятся на ковер, звучит легкая музыка,  горит фонарик – свеча  - идет обсуждение.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Используется «Правило Клубного часа»: кому прикатится мячик, тот и говорит.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Воспитатель: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Ребята вам понравился клубный час?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Расскажите нам, где вы были?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Чем занимались?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Что запомнилось?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Воспитатель: Ребята, я за вас очень рада, что вы такие молодцы. Я уверена, что в следующий раз вас с нетерпением будут ждать дети других групп на клубный час.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Рефлексивный круг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IMG_20200123_152435_resize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357298"/>
            <a:ext cx="4038600" cy="3030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IMG_20200129_103814_resize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357562"/>
            <a:ext cx="4038600" cy="3030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79743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Вид: «Музейный клубный час»</a:t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E2EA8"/>
                </a:solidFill>
              </a:rPr>
              <a:t/>
            </a:r>
            <a:b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E2EA8"/>
                </a:solidFill>
              </a:rPr>
            </a:br>
            <a:endParaRPr lang="ru-RU" sz="2000" dirty="0"/>
          </a:p>
        </p:txBody>
      </p:sp>
      <p:pic>
        <p:nvPicPr>
          <p:cNvPr id="1026" name="Picture 2" descr="C:\ДЕТСАД\музейный клубный час\малый вес\P1080391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42" y="1600200"/>
            <a:ext cx="8053315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500063"/>
            <a:ext cx="8043862" cy="107156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>Цель:  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Знакомство детей с видами народного творчества на Руси. Поддержка детской инициативы.</a:t>
            </a:r>
            <a:b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285860"/>
            <a:ext cx="8186766" cy="5143536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900" b="1" u="sng" dirty="0" smtClean="0">
                <a:solidFill>
                  <a:srgbClr val="FF0000"/>
                </a:solidFill>
              </a:rPr>
              <a:t>Задачи:</a:t>
            </a: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Формировать представления  детей о разнообразных народных промыслах и наглядно показать, какие техники существовали и существуют до сих пор в нашей стране.</a:t>
            </a:r>
          </a:p>
          <a:p>
            <a:pPr lvl="0"/>
            <a:endParaRPr lang="ru-RU" sz="2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Способствовать стремлению детей выражать свое отношение к окружающему, самостоятельно находить для этого различные речевые средства.</a:t>
            </a:r>
          </a:p>
          <a:p>
            <a:pPr lvl="0"/>
            <a:endParaRPr lang="ru-RU" sz="2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Способствовать формированию умения ориентироваться в пространстве.</a:t>
            </a:r>
          </a:p>
          <a:p>
            <a:pPr lvl="0"/>
            <a:endParaRPr lang="ru-RU" sz="2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Поощрять попытки ребенка осознанно делиться с педагогом и другими детьми разнообразными впечатлениями.</a:t>
            </a:r>
          </a:p>
          <a:p>
            <a:pPr lvl="0"/>
            <a:endParaRPr lang="ru-RU" sz="2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Способствовать становлению у детей самостоятельности и ответственности.</a:t>
            </a:r>
          </a:p>
          <a:p>
            <a:pPr lvl="0"/>
            <a:endParaRPr lang="ru-RU" sz="29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Воспитывать интерес к народному декоративному искусству; вызывать положительный эмоциональный отклик на прекрасное.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86834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Предварительная работа: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840303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Обсуждение и выбор детей, желающих быть экскурсоводами, их выбор представления экспозиций.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Обсуждение между воспитателем и детьми предстоящего «Клубного часа»: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какие клубы будут открыты;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где они будут размещены;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чем можно будет заняться в каждом клубе;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- повторение правил поведения во время «Клубного часа»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86834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Правила поведения во время «Клубного часа»: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6147" name="Содержимое 4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/>
          <a:lstStyle/>
          <a:p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говори «Здравствуйте!» при встрече и «До свидания» при прощании;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взял экспонат посмотреть  – положи  его на место, когда рассмотришь;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говори спокойно, ходи спокойно по группам и лестничным пролетам;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•   собираемся в выбранном клубе и возвращаемся в группу по сигналу колокольчика;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если не хочешь ходить в другие группы, то можно остаться в своей или вернуться в нее, если устал;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доводи начатое дело до конца. 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Вступительная часть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ДЕТСАД\музейный клубный час\малый вес\P1080303_resiz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4038600" cy="22696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P1080302_resize.JPG"/>
          <p:cNvPicPr>
            <a:picLocks noGrp="1" noChangeAspect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285860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Содержимое 12" descr="P1080306_resize.JPG"/>
          <p:cNvPicPr>
            <a:picLocks noGrp="1" noChangeAspect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378619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Дети расходятся по группам, кабинетам, залам.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IMG_20200131_112350 (1)_resize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IMG_20200131_112435_resize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Клуб: «Музей  народных промыслов из дерева и соломки»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9" name="Содержимое 8" descr="P1080331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Содержимое 15" descr="P1080333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846" y="1600200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P1080379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14818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Содержимое 19" descr="P1080380_resize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214818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sz="quarter"/>
          </p:nvPr>
        </p:nvSpPr>
        <p:spPr>
          <a:xfrm>
            <a:off x="642910" y="277813"/>
            <a:ext cx="8043890" cy="72229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Клуб: «Музей  народных промыслов «Гжель»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P1080345_resiz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500174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10" descr="P1080349_resize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500174"/>
            <a:ext cx="3895308" cy="2189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Содержимое 12" descr="P1080350_resize.JPG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3929066"/>
            <a:ext cx="1571636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" name="Содержимое 17" descr="P1080348_resize.JPG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4071942"/>
            <a:ext cx="3895306" cy="2189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351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Педагогическая технология  «Клубный час»</vt:lpstr>
      <vt:lpstr> Вид: «Музейный клубный час»    </vt:lpstr>
      <vt:lpstr>  Цель:  Знакомство детей с видами народного творчества на Руси. Поддержка детской инициативы.  </vt:lpstr>
      <vt:lpstr> Предварительная работа:  </vt:lpstr>
      <vt:lpstr> Правила поведения во время «Клубного часа»:  </vt:lpstr>
      <vt:lpstr>Вступительная часть</vt:lpstr>
      <vt:lpstr>Дети расходятся по группам, кабинетам, залам.</vt:lpstr>
      <vt:lpstr>  Клуб: «Музей  народных промыслов из дерева и соломки»   </vt:lpstr>
      <vt:lpstr> Клуб: «Музей  народных промыслов «Гжель» </vt:lpstr>
      <vt:lpstr> Клуб: «Музей  «Хохломская роспись» </vt:lpstr>
      <vt:lpstr> Клуб: «Музей  «Матрешка - символ русского народного искусства»  </vt:lpstr>
      <vt:lpstr>  Клуб: «Музей  «Народное рукоделие из ниток и ткани»   </vt:lpstr>
      <vt:lpstr> Клуб: «Музей  «Дымковская игрушка»   </vt:lpstr>
      <vt:lpstr> Клуб: «Музей  «Текстильная народная игрушка» </vt:lpstr>
      <vt:lpstr>Заключительная часть </vt:lpstr>
      <vt:lpstr>Рефлексивный круг</vt:lpstr>
      <vt:lpstr>Спасибо за внимание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леон куз</cp:lastModifiedBy>
  <cp:revision>51</cp:revision>
  <dcterms:created xsi:type="dcterms:W3CDTF">2009-02-13T15:50:18Z</dcterms:created>
  <dcterms:modified xsi:type="dcterms:W3CDTF">2023-09-19T16:10:18Z</dcterms:modified>
</cp:coreProperties>
</file>